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5" r:id="rId1"/>
  </p:sldMasterIdLst>
  <p:sldIdLst>
    <p:sldId id="259" r:id="rId2"/>
    <p:sldId id="258" r:id="rId3"/>
    <p:sldId id="269" r:id="rId4"/>
    <p:sldId id="27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zh-TW" altLang="en-US" dirty="0" smtClean="0"/>
            <a:t>主題名稱 </a:t>
          </a:r>
          <a:r>
            <a: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Kilimanjaro</a:t>
          </a:r>
          <a:endParaRPr lang="en-US" dirty="0"/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zh-TW" altLang="en-US" dirty="0" smtClean="0"/>
            <a:t>線上咖啡專賣店</a:t>
          </a:r>
          <a:endParaRPr lang="en-US" dirty="0"/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EF41CC5-EF3B-4A6D-8229-3F1333EADFB3}">
      <dgm:prSet/>
      <dgm:spPr/>
      <dgm:t>
        <a:bodyPr/>
        <a:lstStyle/>
        <a:p>
          <a:pPr>
            <a:defRPr cap="all"/>
          </a:pPr>
          <a:r>
            <a:rPr lang="en-US" altLang="zh-TW" dirty="0" smtClean="0"/>
            <a:t>ADMIN</a:t>
          </a:r>
          <a:r>
            <a:rPr lang="zh-TW" altLang="en-US" dirty="0" smtClean="0"/>
            <a:t> </a:t>
          </a:r>
          <a:endParaRPr lang="en-US" altLang="zh-TW" dirty="0" smtClean="0"/>
        </a:p>
        <a:p>
          <a:pPr>
            <a:defRPr cap="all"/>
          </a:pPr>
          <a:r>
            <a:rPr lang="zh-TW" altLang="en-US" dirty="0" smtClean="0"/>
            <a:t>廠商後臺管理</a:t>
          </a:r>
          <a:endParaRPr lang="en-US" dirty="0"/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/>
      <dgm:spPr/>
      <dgm:t>
        <a:bodyPr/>
        <a:lstStyle/>
        <a:p>
          <a:endParaRPr lang="zh-TW" altLang="en-US"/>
        </a:p>
      </dgm:t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/>
      <dgm:spPr/>
      <dgm:t>
        <a:bodyPr/>
        <a:lstStyle/>
        <a:p>
          <a:endParaRPr lang="zh-TW" altLang="en-US"/>
        </a:p>
      </dgm:t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  <dgm:t>
        <a:bodyPr/>
        <a:lstStyle/>
        <a:p>
          <a:endParaRPr lang="zh-TW" altLang="en-US"/>
        </a:p>
      </dgm:t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EDE848-B135-4B7B-9935-EE8BA239A13C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FA57B785-CBB3-488D-865B-6FDD47C07BF7}">
      <dgm:prSet phldrT="[文字]"/>
      <dgm:spPr/>
      <dgm:t>
        <a:bodyPr/>
        <a:lstStyle/>
        <a:p>
          <a:r>
            <a:rPr kumimoji="1"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會員管理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B3F634-A26C-4048-BDC5-CD5D1D5A11EA}" type="parTrans" cxnId="{CC40BC3D-328A-443B-AE5E-D4E5E2370FD2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B4F7D85-A556-4424-A539-F316D81DC2B9}" type="sibTrans" cxnId="{CC40BC3D-328A-443B-AE5E-D4E5E2370FD2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30138B5-5E1B-46D0-B74F-DCF1867BD023}">
      <dgm:prSet phldrT="[文字]"/>
      <dgm:spPr/>
      <dgm:t>
        <a:bodyPr/>
        <a:lstStyle/>
        <a:p>
          <a:r>
            <a:rPr kumimoji="1"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Bootstrap modal: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16ABD3-480A-432D-9CAD-23E23F5DF52C}" type="parTrans" cxnId="{E7CAA7A9-9086-481B-8E07-BCB0C5086F4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4B4F74E-567B-4F67-BC5E-489925C63358}" type="sibTrans" cxnId="{E7CAA7A9-9086-481B-8E07-BCB0C5086F4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6665F83-36D0-4FEE-81E3-A02008B4DE94}">
      <dgm:prSet phldrT="[文字]"/>
      <dgm:spPr/>
      <dgm:t>
        <a:bodyPr/>
        <a:lstStyle/>
        <a:p>
          <a:r>
            <a:rPr kumimoji="1"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廠商管理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F0673EC-DFB9-48A1-8BD1-7CFA44C42E1C}" type="parTrans" cxnId="{A68B97C4-D3DB-483E-9C8C-BBD8C0E6A9E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16BE0EE-401B-4890-8F72-A6A32CFB852F}" type="sibTrans" cxnId="{A68B97C4-D3DB-483E-9C8C-BBD8C0E6A9E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B26509C-C44B-4CAA-9F33-ED434B8716CF}">
      <dgm:prSet phldrT="[文字]"/>
      <dgm:spPr/>
      <dgm:t>
        <a:bodyPr/>
        <a:lstStyle/>
        <a:p>
          <a:r>
            <a:rPr kumimoji="1"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新增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3DB6DE0-9BF5-4F31-A400-3A6E17825D04}" type="parTrans" cxnId="{87C4DE1F-8842-470E-B2AE-260468B0FA1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A7A06D6-4626-4F3F-AA8D-3553B90BFF49}" type="sibTrans" cxnId="{87C4DE1F-8842-470E-B2AE-260468B0FA1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F0C730-CA98-4C55-8345-F759E49D6445}">
      <dgm:prSet phldrT="[文字]"/>
      <dgm:spPr/>
      <dgm:t>
        <a:bodyPr/>
        <a:lstStyle/>
        <a:p>
          <a:r>
            <a:rPr kumimoji="1"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修改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A03879-323F-4D64-ADEC-452F5CE5EA8F}" type="parTrans" cxnId="{0E384DC3-580F-41A3-8EC5-6BC0E1F8257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16A8607-6E7B-4AE1-BACB-89934B09E081}" type="sibTrans" cxnId="{0E384DC3-580F-41A3-8EC5-6BC0E1F8257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57E8207-C044-4D18-B5B5-CD86A4F8511A}">
      <dgm:prSet/>
      <dgm:spPr/>
      <dgm:t>
        <a:bodyPr/>
        <a:lstStyle/>
        <a:p>
          <a:r>
            <a:rPr kumimoji="1"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新增</a:t>
          </a:r>
          <a:endParaRPr kumimoji="1" lang="en-US" altLang="zh-TW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C236B13-DFB5-4712-977D-12383A65AFF8}" type="parTrans" cxnId="{0A6661C2-2DC7-4EB6-8620-39B4D831AE9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6DE659C-5FF9-4994-9CF8-C83DFFF056FD}" type="sibTrans" cxnId="{0A6661C2-2DC7-4EB6-8620-39B4D831AE9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7468BCD-A1D1-4A31-BAF7-51C9E8AD99D9}">
      <dgm:prSet phldrT="[文字]"/>
      <dgm:spPr/>
      <dgm:t>
        <a:bodyPr/>
        <a:lstStyle/>
        <a:p>
          <a:r>
            <a:rPr kumimoji="1"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密碼管理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30A22C6-A515-40EB-B3B7-5957AF71B36A}" type="parTrans" cxnId="{1F1AACF6-0C39-4DF9-8ECC-7665E57CAA2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B2940D-4AD9-4358-82A2-BCFF6434E255}" type="sibTrans" cxnId="{1F1AACF6-0C39-4DF9-8ECC-7665E57CAA2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2A160DE-B009-488D-B875-9DAD60715648}">
      <dgm:prSet/>
      <dgm:spPr/>
      <dgm:t>
        <a:bodyPr/>
        <a:lstStyle/>
        <a:p>
          <a:r>
            <a:rPr kumimoji="1"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欄位檢查</a:t>
          </a:r>
          <a:endParaRPr kumimoji="1"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41BBC04-0C14-4518-9775-5FC7CAD990AA}" type="parTrans" cxnId="{4A43E652-6F15-435B-996B-3D5EDAC4A20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F9599C-7D4B-43A2-BC78-F7F97B44A40E}" type="sibTrans" cxnId="{4A43E652-6F15-435B-996B-3D5EDAC4A20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B1ACF1B-C728-4D8F-A891-8FCCE54CC6CA}">
      <dgm:prSet/>
      <dgm:spPr/>
      <dgm:t>
        <a:bodyPr/>
        <a:lstStyle/>
        <a:p>
          <a:endParaRPr kumimoji="1" lang="en-US" altLang="zh-TW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46C2147-6333-47C2-A5E0-738CD578E33F}" type="parTrans" cxnId="{87CC8F5D-D79D-428F-877C-2381025EDCC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0EA0E03-2602-4920-B957-235FC47324D0}" type="sibTrans" cxnId="{87CC8F5D-D79D-428F-877C-2381025EDCC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8CDFEE-6203-4BE7-AD01-C998E763624B}">
      <dgm:prSet/>
      <dgm:spPr/>
      <dgm:t>
        <a:bodyPr/>
        <a:lstStyle/>
        <a:p>
          <a:r>
            <a:rPr kumimoji="1"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修改</a:t>
          </a:r>
          <a:endParaRPr kumimoji="1"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D88DE7-2F95-49DF-88C0-3DD02C28BD81}" type="parTrans" cxnId="{ED5C7FF8-DC3A-435F-9ACA-33DA8DCCDBB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1FB65DC-D08A-47CD-91F4-A8566A43E61E}" type="sibTrans" cxnId="{ED5C7FF8-DC3A-435F-9ACA-33DA8DCCDBB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8FDE48-0BDD-42D1-BDFE-FC3959868C53}">
      <dgm:prSet/>
      <dgm:spPr/>
      <dgm:t>
        <a:bodyPr/>
        <a:lstStyle/>
        <a:p>
          <a:r>
            <a:rPr kumimoji="1"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刪除</a:t>
          </a:r>
          <a:endParaRPr kumimoji="1"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8A82110-DF01-4F57-AB73-A92D71B2704D}" type="parTrans" cxnId="{C1310E80-4E65-4578-825E-7691D9B26DC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EE0E76F-E645-490F-94AB-4970DC0A8E80}" type="sibTrans" cxnId="{C1310E80-4E65-4578-825E-7691D9B26DC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9FED911-A415-4B49-9AB0-57ADC7873894}">
      <dgm:prSet/>
      <dgm:spPr/>
      <dgm:t>
        <a:bodyPr/>
        <a:lstStyle/>
        <a:p>
          <a:r>
            <a:rPr kumimoji="1"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多個刪除</a:t>
          </a:r>
          <a:endParaRPr kumimoji="1"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79A005-C168-47FA-9F90-FB624C4DFE94}" type="parTrans" cxnId="{E2578970-6EFE-4974-9D53-19477ABF603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E3FB5B-EF3D-41FC-A68F-21F312C74EA9}" type="sibTrans" cxnId="{E2578970-6EFE-4974-9D53-19477ABF603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B2C254-E924-4E75-9664-85A82B77E47F}">
      <dgm:prSet/>
      <dgm:spPr/>
      <dgm:t>
        <a:bodyPr/>
        <a:lstStyle/>
        <a:p>
          <a:r>
            <a:rPr kumimoji="1"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廠商自訂</a:t>
          </a:r>
          <a:endParaRPr kumimoji="1"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E62881A-07D7-40B9-88B6-EA0D7B7FD358}" type="parTrans" cxnId="{D69BB023-61F6-4F0E-9E78-DDF183DC5F0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F285AE1-346B-4B0D-BF95-29D179363A25}" type="sibTrans" cxnId="{D69BB023-61F6-4F0E-9E78-DDF183DC5F0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8C686A2-F43D-4443-BF17-850320795A38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註冊功能</a:t>
          </a:r>
          <a:endParaRPr kumimoji="1"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D9C2E03-420C-4F08-A5C1-F7A16C3398D8}" type="parTrans" cxnId="{DF953D0B-3117-44E3-9866-3A63721CB77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95348C-3A75-4A8E-9171-B3BF96695FA2}" type="sibTrans" cxnId="{DF953D0B-3117-44E3-9866-3A63721CB77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A51607-A499-4827-B5C4-028F43EA5541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賣家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廠商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註冊</a:t>
          </a:r>
          <a:endParaRPr kumimoji="1"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3BC888-3074-4706-A1FE-E775F7837BA6}" type="parTrans" cxnId="{B3171BBF-3DAB-4DDE-BBD8-B2127C78F74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B6673D-C946-4452-B93B-8581D6A50E34}" type="sibTrans" cxnId="{B3171BBF-3DAB-4DDE-BBD8-B2127C78F74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3F8129C-36D0-4FAA-8310-0B4A934B6003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必填欄位</a:t>
          </a:r>
          <a:endParaRPr kumimoji="1"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66380-FE7E-4738-9B39-48C45B8FB6F2}" type="parTrans" cxnId="{2BAD5768-0294-4503-B16D-8FC8EE9D023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B9AA3B-F14C-4574-A890-669FE4D23BB0}" type="sibTrans" cxnId="{2BAD5768-0294-4503-B16D-8FC8EE9D023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B4E2D6-F9FF-4518-87E7-F760D36410A0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欄位限制</a:t>
          </a:r>
          <a:endParaRPr kumimoji="1"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E8C6A32-1BEC-40A4-88A1-7DC51F1CD94B}" type="parTrans" cxnId="{2814F329-8F5E-4F7B-8091-F99920259F3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C6FD4A7-FFDC-49C5-A74C-3B5DCA0BD330}" type="sibTrans" cxnId="{2814F329-8F5E-4F7B-8091-F99920259F3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52A7B61-C20E-4EBB-B827-8EDAC5E93F46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產品管理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BD6614B-9506-4D2B-91E0-672B67C4FA32}" type="parTrans" cxnId="{91CB48EE-502D-4BD8-808D-2E28B5BD7E1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8A9658F-D78B-4F64-8592-4B8B57A76DFB}" type="sibTrans" cxnId="{91CB48EE-502D-4BD8-808D-2E28B5BD7E1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23041C5-88FA-4F47-B6EA-00FD9C6209FD}">
      <dgm:prSet phldrT="[文字]"/>
      <dgm:spPr/>
      <dgm:t>
        <a:bodyPr/>
        <a:lstStyle/>
        <a:p>
          <a:r>
            <a:rPr 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CRUD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處理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2F6CB0F-562A-451B-A639-19A945A9F9B6}" type="parTrans" cxnId="{E6B07157-A98B-4EEC-A336-D4B8039CE0C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74720F-478C-4D75-8DE0-FE76F65D07E3}" type="sibTrans" cxnId="{E6B07157-A98B-4EEC-A336-D4B8039CE0C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2C8457E-F17B-4BB5-ADC5-62F14408A2C1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批次刪除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0F336F0-F93B-4FC1-A564-8BBD6AE89132}" type="parTrans" cxnId="{BC629682-172F-404D-AA61-1A190AAA403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8C55155-B6E0-4DF4-A5F8-F11DB4489E93}" type="sibTrans" cxnId="{BC629682-172F-404D-AA61-1A190AAA403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5F3E260-E74A-4F68-AE09-6A8985DE4B9B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匯出匯入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DC70BBA-6B4C-4E33-8E81-5E3524440A94}" type="parTrans" cxnId="{FD998D03-4292-437E-B4E8-583BF0503462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CF4B5F1-A205-403C-A30A-2ABFC297B918}" type="sibTrans" cxnId="{FD998D03-4292-437E-B4E8-583BF0503462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4F5181B-E874-4A3A-8924-07A31EF75DEA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頁面檢視、排序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03B8492-B046-49B6-B468-F057E7626276}" type="parTrans" cxnId="{3616BB66-9F16-4E37-A754-35E217F0FFF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0D82A21-41E5-445E-8159-B26BCD14A773}" type="sibTrans" cxnId="{3616BB66-9F16-4E37-A754-35E217F0FFF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CC4A117-75D9-4EF0-AEA6-427DB9E62E03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修改資料功能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A38C278-B742-40D0-B939-C339F92C5E5B}" type="parTrans" cxnId="{FA2DB542-BF48-4CF2-8410-9552854E878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D1C492A-73EA-4388-9B24-036C7C0C1E94}" type="sibTrans" cxnId="{FA2DB542-BF48-4CF2-8410-9552854E878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C8A182B-301F-42CE-8F1E-76981F648C83}">
      <dgm:prSet/>
      <dgm:spPr/>
      <dgm:t>
        <a:bodyPr/>
        <a:lstStyle/>
        <a:p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4C21CBC-B851-4C3B-B357-F9C4D78C4F4E}" type="parTrans" cxnId="{34430127-B85B-428A-B113-270C2BB78EE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47AE35-DF28-4ED2-B296-2AFEE3DA0B53}" type="sibTrans" cxnId="{34430127-B85B-428A-B113-270C2BB78EE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42131E3-E2B9-4846-BC48-C23A17C7FA49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帳號鎖定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56223A-D22C-46E9-9665-72C41F4AE921}" type="parTrans" cxnId="{5EBC49E2-5F08-469B-8C22-34F7FEE1B97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06A7A6-7EA1-4A75-9DB7-5C3B4B1D3474}" type="sibTrans" cxnId="{5EBC49E2-5F08-469B-8C22-34F7FEE1B97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75C81B2-877A-45AA-AEC5-E129DEBA0887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選擇性修改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C4135E-1982-440A-913D-653B90D6881C}" type="parTrans" cxnId="{7A5CB11E-4AF0-430A-ADE8-BE3548825D3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59C3A2-51A9-4026-95A5-E374EA3E4A73}" type="sibTrans" cxnId="{7A5CB11E-4AF0-430A-ADE8-BE3548825D3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A42C104-D491-4B86-933E-E81F373920A7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必填欄位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F2B465-C3E7-4715-BD73-DBBD00B73765}" type="parTrans" cxnId="{86CAB251-920A-4456-8D39-B54600AAE84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EE40FF-A338-4AC4-B246-288D7C6A0B80}" type="sibTrans" cxnId="{86CAB251-920A-4456-8D39-B54600AAE84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34A9A3-527B-41A2-8702-9B6C0316007D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欄位限制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4263A2-F2EE-431D-AE80-840D53707A34}" type="parTrans" cxnId="{0B4A4CF5-2A76-453B-91B9-E429348A786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D9A0F1-AD8B-4259-BEE3-8AE452B1EC44}" type="sibTrans" cxnId="{0B4A4CF5-2A76-453B-91B9-E429348A786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940BDE-10ED-476B-95B1-9AEB1D2DDAB5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優惠活動與細節管理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D4DF885-D274-412A-BFB1-15D6E1550669}" type="sibTrans" cxnId="{648B20EC-D313-44D5-853F-1A48913B042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E103F16-986B-4D49-BC71-05A67215BF7C}" type="parTrans" cxnId="{648B20EC-D313-44D5-853F-1A48913B042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48C545-B4B1-4EA6-B950-D6E93EA202D4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新增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6ECB07F-5FC5-4EF0-9EFC-165208313BC3}" type="sibTrans" cxnId="{129EBB72-DD89-4F17-91AB-A98F3BE8D22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15D5FBA-8CA9-4A9C-9FB6-58EB1F0C22CA}" type="parTrans" cxnId="{129EBB72-DD89-4F17-91AB-A98F3BE8D22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52EB448-7829-45DE-835C-16484D2071CE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修改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2A8410-1D7D-494A-9056-03C77BEF072C}" type="sibTrans" cxnId="{0C92954F-0DE0-4EE1-8CBE-CC1EEED3777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3B8716C-E1D7-4B4E-88DA-3B3F38AC6506}" type="parTrans" cxnId="{0C92954F-0DE0-4EE1-8CBE-CC1EEED3777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7BBDCAD-03C3-4F95-A0B4-BCCB52C66F0D}">
      <dgm:prSet/>
      <dgm:spPr/>
      <dgm:t>
        <a:bodyPr/>
        <a:lstStyle/>
        <a:p>
          <a:r>
            <a:rPr lang="zh-TW" altLang="en-US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刪除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EC54A49-A822-4FDF-8AAB-650719400C55}" type="sibTrans" cxnId="{C564EC70-DA38-4A83-B5B8-690F7CE21A1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C78A206-ADA6-4D5E-A2B8-75C6EB335D40}" type="parTrans" cxnId="{C564EC70-DA38-4A83-B5B8-690F7CE21A1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C28437-1AB6-4943-963E-CD1565D8AAA0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多個刪除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1D2761F-1097-4FE9-AAB4-AB2D6A15181E}" type="sibTrans" cxnId="{26071223-EE9C-4975-A11B-C78E16F90F5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0BE973D-1F0C-433E-B61D-56730E8CF2C9}" type="parTrans" cxnId="{26071223-EE9C-4975-A11B-C78E16F90F5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D19E5E-06D0-43DE-B6BC-64594AF277EC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搜尋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727CF76-7FFC-4C50-A739-738299B1986F}" type="sibTrans" cxnId="{9F857D72-342B-4D97-9F34-DA0BEB9FE32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A207B24-9A97-433F-95F8-E16064FB5211}" type="parTrans" cxnId="{9F857D72-342B-4D97-9F34-DA0BEB9FE32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4B732FA-5B0F-40A1-A3E1-FA3AB4AC3140}">
      <dgm:prSet/>
      <dgm:spPr/>
      <dgm:t>
        <a:bodyPr/>
        <a:lstStyle/>
        <a:p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8B26FE8-2E90-4CD4-8C41-89AA05FEB47F}" type="sibTrans" cxnId="{72870730-E3A3-4B61-A77A-43CA458ABA2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D617203-6214-45FF-B24F-6F29A313C6D1}" type="parTrans" cxnId="{72870730-E3A3-4B61-A77A-43CA458ABA2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A218CE6-638B-409D-8AC1-D677830D5F79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訂單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A2FA60-1782-404A-9724-2AC970B71542}" type="sibTrans" cxnId="{AEC39CC4-6252-4743-AE8B-6D00C4BB460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937A705-8CC1-4C95-888C-789591B93862}" type="parTrans" cxnId="{AEC39CC4-6252-4743-AE8B-6D00C4BB460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A89B970-372E-4B51-BBC6-AF936059798A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訂單管理 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F56176-1406-4ADA-9925-1B59BE56F267}" type="sibTrans" cxnId="{B90AEAB1-3A23-4FF2-AEC0-B4318168D4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18A0122-D950-43B2-ACE5-689F0A9A6B87}" type="parTrans" cxnId="{B90AEAB1-3A23-4FF2-AEC0-B4318168D44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C50B03F-40D0-4B87-A5B9-CE0DAA039F9D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新增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9DCA26-D1FE-459B-B368-383E8537307E}" type="sibTrans" cxnId="{E9C2B1F3-18BF-4943-93C1-BBB9B645B70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FCCDF98-AE59-44AA-A3F7-1CFD9F49ECE3}" type="parTrans" cxnId="{E9C2B1F3-18BF-4943-93C1-BBB9B645B70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CF051B-2215-4187-B79E-CD03DCBA711B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修改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B3F796-6BD2-48BD-9E86-C4EB94054F27}" type="sibTrans" cxnId="{98DA3EA7-F3D6-46F3-B955-7386604C87C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9F46B52-2AEE-4B13-98BB-DE678CA7620F}" type="parTrans" cxnId="{98DA3EA7-F3D6-46F3-B955-7386604C87C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D5AE30-B9A3-430F-9CF2-90E01109F067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刪除</a:t>
          </a:r>
          <a:endParaRPr lang="en-US" altLang="zh-TW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DDE68E7-A9B8-4A84-B3F1-2DFE262D9112}" type="sibTrans" cxnId="{EBDC0296-23B9-4A03-A93A-BEFB1EF7F7A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8078CF-B7AA-4DA0-9A03-75C3F1CAE13B}" type="parTrans" cxnId="{EBDC0296-23B9-4A03-A93A-BEFB1EF7F7A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C443C5-C76F-47D8-82FC-16DB95A12D2D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多筆刪除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A71785B-8CC6-4C16-8DAD-AC269F9372F1}" type="sibTrans" cxnId="{3C0B4CAD-5360-41BF-B5C2-11FFB7D6C5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3554D42-C9A5-40C9-8054-59DA076EBA1B}" type="parTrans" cxnId="{3C0B4CAD-5360-41BF-B5C2-11FFB7D6C5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B30494A-99D0-43CC-99FA-9AA04E55F78A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編輯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EBBD66-F20E-411C-BE54-62CAA298E2A7}" type="sibTrans" cxnId="{F81B76CF-B197-4255-95FB-C1DBD93D791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91BB1E5-9D88-4888-B164-671B7E91C2C6}" type="parTrans" cxnId="{F81B76CF-B197-4255-95FB-C1DBD93D791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3BA7389-597C-4F77-BA15-E4D8A828C53F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訂單細節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40DDFBF-487D-4ED9-8BA9-CC181158EB64}" type="sibTrans" cxnId="{C1F7CF1F-4CCA-4BAA-9D01-8C7486D8054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72FBA6B-F7EF-48BA-8F6A-EF14A1D12154}" type="parTrans" cxnId="{C1F7CF1F-4CCA-4BAA-9D01-8C7486D8054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15154F3-C606-4A90-8DF0-F92C8EF3CE31}">
      <dgm:prSet/>
      <dgm:spPr/>
      <dgm:t>
        <a:bodyPr/>
        <a:lstStyle/>
        <a:p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僅供查看 不提供新增 修改 刪除 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3523B3-AFA4-41BC-9DB4-69B47F05647C}" type="sibTrans" cxnId="{5818D748-72A1-41AE-BCEF-28996D753B1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7BDAF68-D11C-49BF-88E5-BC57D30C110A}" type="parTrans" cxnId="{5818D748-72A1-41AE-BCEF-28996D753B1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6E63D6E-081F-4B4B-A489-44D1003D42BC}">
      <dgm:prSet/>
      <dgm:spPr/>
      <dgm:t>
        <a:bodyPr/>
        <a:lstStyle/>
        <a:p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47E66EC-DFE7-4696-9B90-02CDFAE17E97}" type="sibTrans" cxnId="{30AB16AC-F15C-454B-A92E-4F9B8A1257B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E87996-A1F8-4BB0-A0D1-334AAA5DF44E}" type="parTrans" cxnId="{30AB16AC-F15C-454B-A92E-4F9B8A1257B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FB81CE5-B622-4C25-962F-CD1DE894D805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訂單細節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68C3409-734B-42E1-8077-2FBF58706E6C}" type="sibTrans" cxnId="{1948EC86-AB40-47F1-89FB-5F3E71EDFEB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E571DC6-0BDA-4387-A731-F6F0C28FC169}" type="parTrans" cxnId="{1948EC86-AB40-47F1-89FB-5F3E71EDFEB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5893EF-0F1B-49C2-A01A-8F9E0BDB6556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新增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BA4CF61-C2B9-4596-9ED6-3EE4BC19B5B1}" type="sibTrans" cxnId="{F63E313C-4BE3-4F20-837F-AC2DFF4A26A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9FD714-D172-40F9-A05B-308D067A89E6}" type="parTrans" cxnId="{F63E313C-4BE3-4F20-837F-AC2DFF4A26A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66C9D91-DE14-49C8-83C1-4084481AF5E0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修改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F18706B-3BC2-4177-A78E-EC60C1F1AC61}" type="sibTrans" cxnId="{CD322409-EC18-474C-A6F3-9FFA7ED9D5F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B30DA58-7577-456A-835F-9936C30ECEEE}" type="parTrans" cxnId="{CD322409-EC18-474C-A6F3-9FFA7ED9D5F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C4F869-EA76-4D12-8494-714CCD5FA220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刪除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7993C5B-18D1-4EB1-BCDA-554498994830}" type="sibTrans" cxnId="{80DD3637-53FC-4B6B-940A-9DBFCEA9337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0F6F549-F48C-4A7D-9825-73F26223B430}" type="parTrans" cxnId="{80DD3637-53FC-4B6B-940A-9DBFCEA9337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9E77B78-91CB-467E-8D8D-C8195D296455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編輯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2DE8329-F752-4D99-A7A2-D5DBB2E35CCE}" type="sibTrans" cxnId="{AB86B715-ACAD-4E18-8061-31F198CE732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EE6755-0A22-498D-A6FA-AA41B6E52DF7}" type="parTrans" cxnId="{AB86B715-ACAD-4E18-8061-31F198CE732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555640B-8A94-497B-A96F-254F2B23708E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產品管理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60FAFA-C0CD-43B9-8331-6C114CFB733A}" type="sibTrans" cxnId="{7532012D-36C4-4C08-8794-851C71CA7A6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A78D62-5CF9-48DE-953B-DFA8EB98FC5F}" type="parTrans" cxnId="{7532012D-36C4-4C08-8794-851C71CA7A6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8A6A962-7902-4164-9705-1D5A8A8C24A9}">
      <dgm:prSet phldrT="[文字]"/>
      <dgm:spPr/>
      <dgm:t>
        <a:bodyPr/>
        <a:lstStyle/>
        <a:p>
          <a:r>
            <a:rPr 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CRUD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處理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068DFF-1043-4AF6-8973-1122958A1025}" type="sibTrans" cxnId="{2556D39F-8F35-4DAB-81DA-AEEF9B4BC65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9BAB14F-D275-4DE2-A4AD-A2C440482A2D}" type="parTrans" cxnId="{2556D39F-8F35-4DAB-81DA-AEEF9B4BC65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30C712-54B0-4423-AD90-73D6F800FEF6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批次刪除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C844A08-33C4-4B93-B828-AC008D3DD249}" type="sibTrans" cxnId="{31EEDF54-AB11-4983-BC8C-C52D9359774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C281AB-33C1-446D-97D8-360152EA36AA}" type="parTrans" cxnId="{31EEDF54-AB11-4983-BC8C-C52D9359774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76010E7-9D4B-4CB1-A731-6F5C1C4D5BA8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匯出匯入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E2A7945-CC44-46B5-A337-78476C02ECEF}" type="sibTrans" cxnId="{F0B7DC5F-2242-4DE8-AAD9-8F9119E8AA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A484614-FAF2-411B-9D66-38D4147AB0E1}" type="parTrans" cxnId="{F0B7DC5F-2242-4DE8-AAD9-8F9119E8AAF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156E4D6-6951-4B1D-912E-236019953159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頁面檢視、排序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4E72F7-6449-4194-BB55-14E9CF1DD109}" type="sibTrans" cxnId="{6B97AA88-AAA7-4F0F-95F7-71B455295C5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321EC50-8C28-4E46-B1DB-BA0C91052E4C}" type="parTrans" cxnId="{6B97AA88-AAA7-4F0F-95F7-71B455295C5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A8F248-09BE-4901-9F68-F7A4E1F33EC7}" type="pres">
      <dgm:prSet presAssocID="{B4EDE848-B135-4B7B-9935-EE8BA239A13C}" presName="Name0" presStyleCnt="0">
        <dgm:presLayoutVars>
          <dgm:dir/>
          <dgm:animLvl val="lvl"/>
          <dgm:resizeHandles val="exact"/>
        </dgm:presLayoutVars>
      </dgm:prSet>
      <dgm:spPr/>
    </dgm:pt>
    <dgm:pt modelId="{75C12F11-591C-4A9C-B8EF-1C181A713630}" type="pres">
      <dgm:prSet presAssocID="{FA57B785-CBB3-488D-865B-6FDD47C07BF7}" presName="composite" presStyleCnt="0"/>
      <dgm:spPr/>
    </dgm:pt>
    <dgm:pt modelId="{B2C80473-8D32-4924-94A7-048F16CB12DC}" type="pres">
      <dgm:prSet presAssocID="{FA57B785-CBB3-488D-865B-6FDD47C07BF7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4B4700AE-41AC-4881-9FE4-D1AC8704D4A2}" type="pres">
      <dgm:prSet presAssocID="{FA57B785-CBB3-488D-865B-6FDD47C07BF7}" presName="desTx" presStyleLbl="alignAccFollowNode1" presStyleIdx="0" presStyleCnt="6">
        <dgm:presLayoutVars>
          <dgm:bulletEnabled val="1"/>
        </dgm:presLayoutVars>
      </dgm:prSet>
      <dgm:spPr/>
    </dgm:pt>
    <dgm:pt modelId="{B0857C1D-7135-4AA5-9B2D-BE4F28DE4AA5}" type="pres">
      <dgm:prSet presAssocID="{7B4F7D85-A556-4424-A539-F316D81DC2B9}" presName="space" presStyleCnt="0"/>
      <dgm:spPr/>
    </dgm:pt>
    <dgm:pt modelId="{35255E57-42E8-45DC-99E3-24CF1C25ACC6}" type="pres">
      <dgm:prSet presAssocID="{96665F83-36D0-4FEE-81E3-A02008B4DE94}" presName="composite" presStyleCnt="0"/>
      <dgm:spPr/>
    </dgm:pt>
    <dgm:pt modelId="{2B2F58A3-E8EE-40A1-98EC-6B95DD6D260A}" type="pres">
      <dgm:prSet presAssocID="{96665F83-36D0-4FEE-81E3-A02008B4DE94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9609E84E-FC13-4D43-833D-263BF1A52804}" type="pres">
      <dgm:prSet presAssocID="{96665F83-36D0-4FEE-81E3-A02008B4DE94}" presName="desTx" presStyleLbl="alignAccFollowNode1" presStyleIdx="1" presStyleCnt="6">
        <dgm:presLayoutVars>
          <dgm:bulletEnabled val="1"/>
        </dgm:presLayoutVars>
      </dgm:prSet>
      <dgm:spPr/>
    </dgm:pt>
    <dgm:pt modelId="{D3695857-CD31-4CF0-9CD8-163029864383}" type="pres">
      <dgm:prSet presAssocID="{216BE0EE-401B-4890-8F72-A6A32CFB852F}" presName="space" presStyleCnt="0"/>
      <dgm:spPr/>
    </dgm:pt>
    <dgm:pt modelId="{CD5260A5-DFDC-44E3-AA36-4F7AF1A1A5FA}" type="pres">
      <dgm:prSet presAssocID="{76B2C254-E924-4E75-9664-85A82B77E47F}" presName="composite" presStyleCnt="0"/>
      <dgm:spPr/>
    </dgm:pt>
    <dgm:pt modelId="{B4CE472B-AE89-4C36-81B5-21B244EA6164}" type="pres">
      <dgm:prSet presAssocID="{76B2C254-E924-4E75-9664-85A82B77E47F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390F9C9B-4F21-4958-AF7B-A523E29A5972}" type="pres">
      <dgm:prSet presAssocID="{76B2C254-E924-4E75-9664-85A82B77E47F}" presName="desTx" presStyleLbl="alignAccFollowNode1" presStyleIdx="2" presStyleCnt="6">
        <dgm:presLayoutVars>
          <dgm:bulletEnabled val="1"/>
        </dgm:presLayoutVars>
      </dgm:prSet>
      <dgm:spPr/>
    </dgm:pt>
    <dgm:pt modelId="{E8ECAB3D-BD58-45B3-A4E5-B0C96517459F}" type="pres">
      <dgm:prSet presAssocID="{4F285AE1-346B-4B0D-BF95-29D179363A25}" presName="space" presStyleCnt="0"/>
      <dgm:spPr/>
    </dgm:pt>
    <dgm:pt modelId="{94F4DD52-2F9F-47A0-9623-072A970DAEDA}" type="pres">
      <dgm:prSet presAssocID="{51940BDE-10ED-476B-95B1-9AEB1D2DDAB5}" presName="composite" presStyleCnt="0"/>
      <dgm:spPr/>
    </dgm:pt>
    <dgm:pt modelId="{97FAAA5E-58BE-460C-B346-7D57C3A86573}" type="pres">
      <dgm:prSet presAssocID="{51940BDE-10ED-476B-95B1-9AEB1D2DDAB5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C0D905D1-E4FD-43F9-A947-F75195C41FD2}" type="pres">
      <dgm:prSet presAssocID="{51940BDE-10ED-476B-95B1-9AEB1D2DDAB5}" presName="desTx" presStyleLbl="alignAccFollowNode1" presStyleIdx="3" presStyleCnt="6">
        <dgm:presLayoutVars>
          <dgm:bulletEnabled val="1"/>
        </dgm:presLayoutVars>
      </dgm:prSet>
      <dgm:spPr/>
    </dgm:pt>
    <dgm:pt modelId="{CDB97A39-B93E-46D8-AB34-E96D361F02E1}" type="pres">
      <dgm:prSet presAssocID="{2D4DF885-D274-412A-BFB1-15D6E1550669}" presName="space" presStyleCnt="0"/>
      <dgm:spPr/>
    </dgm:pt>
    <dgm:pt modelId="{2AB1038C-F4D8-4390-8ACE-18D169E02DD6}" type="pres">
      <dgm:prSet presAssocID="{BA218CE6-638B-409D-8AC1-D677830D5F79}" presName="composite" presStyleCnt="0"/>
      <dgm:spPr/>
    </dgm:pt>
    <dgm:pt modelId="{327D82DC-CAE3-4489-A4FD-6B45E3961F47}" type="pres">
      <dgm:prSet presAssocID="{BA218CE6-638B-409D-8AC1-D677830D5F79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92C2B62B-A851-419A-A90E-22761F437813}" type="pres">
      <dgm:prSet presAssocID="{BA218CE6-638B-409D-8AC1-D677830D5F79}" presName="desTx" presStyleLbl="alignAccFollowNode1" presStyleIdx="4" presStyleCnt="6">
        <dgm:presLayoutVars>
          <dgm:bulletEnabled val="1"/>
        </dgm:presLayoutVars>
      </dgm:prSet>
      <dgm:spPr/>
    </dgm:pt>
    <dgm:pt modelId="{3291824B-66BD-42BA-97CD-DC0A63958DBC}" type="pres">
      <dgm:prSet presAssocID="{1AA2FA60-1782-404A-9724-2AC970B71542}" presName="space" presStyleCnt="0"/>
      <dgm:spPr/>
    </dgm:pt>
    <dgm:pt modelId="{34D437D0-D7F0-4350-9F65-296C0FDDE02F}" type="pres">
      <dgm:prSet presAssocID="{9555640B-8A94-497B-A96F-254F2B23708E}" presName="composite" presStyleCnt="0"/>
      <dgm:spPr/>
    </dgm:pt>
    <dgm:pt modelId="{E56EFD86-9528-43FB-9DCE-FFB37EF0AA32}" type="pres">
      <dgm:prSet presAssocID="{9555640B-8A94-497B-A96F-254F2B23708E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9F33B8C6-D82E-4E78-89D2-2AEDA3469F09}" type="pres">
      <dgm:prSet presAssocID="{9555640B-8A94-497B-A96F-254F2B23708E}" presName="desTx" presStyleLbl="alignAccFollowNode1" presStyleIdx="5" presStyleCnt="6">
        <dgm:presLayoutVars>
          <dgm:bulletEnabled val="1"/>
        </dgm:presLayoutVars>
      </dgm:prSet>
      <dgm:spPr/>
    </dgm:pt>
  </dgm:ptLst>
  <dgm:cxnLst>
    <dgm:cxn modelId="{C1F7CF1F-4CCA-4BAA-9D01-8C7486D80543}" srcId="{5A89B970-372E-4B51-BBC6-AF936059798A}" destId="{A3BA7389-597C-4F77-BA15-E4D8A828C53F}" srcOrd="5" destOrd="0" parTransId="{472FBA6B-F7EF-48BA-8F6A-EF14A1D12154}" sibTransId="{D40DDFBF-487D-4ED9-8BA9-CC181158EB64}"/>
    <dgm:cxn modelId="{4FCCE69D-E0D4-4AEF-B059-76E82FD52A4B}" type="presOf" srcId="{FBC443C5-C76F-47D8-82FC-16DB95A12D2D}" destId="{92C2B62B-A851-419A-A90E-22761F437813}" srcOrd="0" destOrd="4" presId="urn:microsoft.com/office/officeart/2005/8/layout/hList1"/>
    <dgm:cxn modelId="{B3171BBF-3DAB-4DDE-BBD8-B2127C78F74D}" srcId="{F8C686A2-F43D-4443-BF17-850320795A38}" destId="{DEA51607-A499-4827-B5C4-028F43EA5541}" srcOrd="0" destOrd="0" parTransId="{E53BC888-3074-4706-A1FE-E775F7837BA6}" sibTransId="{61B6673D-C946-4452-B93B-8581D6A50E34}"/>
    <dgm:cxn modelId="{9BD99200-370E-45B6-9589-0961D2BF49BE}" type="presOf" srcId="{552A7B61-C20E-4EBB-B827-8EDAC5E93F46}" destId="{390F9C9B-4F21-4958-AF7B-A523E29A5972}" srcOrd="0" destOrd="4" presId="urn:microsoft.com/office/officeart/2005/8/layout/hList1"/>
    <dgm:cxn modelId="{BC629682-172F-404D-AA61-1A190AAA403E}" srcId="{F8C686A2-F43D-4443-BF17-850320795A38}" destId="{E2C8457E-F17B-4BB5-ADC5-62F14408A2C1}" srcOrd="5" destOrd="0" parTransId="{D0F336F0-F93B-4FC1-A564-8BBD6AE89132}" sibTransId="{B8C55155-B6E0-4DF4-A5F8-F11DB4489E93}"/>
    <dgm:cxn modelId="{6F46D53D-04E8-4C4A-9C19-FF8868A67E6C}" type="presOf" srcId="{5A89B970-372E-4B51-BBC6-AF936059798A}" destId="{92C2B62B-A851-419A-A90E-22761F437813}" srcOrd="0" destOrd="0" presId="urn:microsoft.com/office/officeart/2005/8/layout/hList1"/>
    <dgm:cxn modelId="{5CCB6A59-8D25-4B32-B2EF-0296B0C83A57}" type="presOf" srcId="{D42131E3-E2B9-4846-BC48-C23A17C7FA49}" destId="{390F9C9B-4F21-4958-AF7B-A523E29A5972}" srcOrd="0" destOrd="11" presId="urn:microsoft.com/office/officeart/2005/8/layout/hList1"/>
    <dgm:cxn modelId="{C62E4EEE-2F5E-4EA5-BE53-C6C6497B8F22}" type="presOf" srcId="{12CF051B-2215-4187-B79E-CD03DCBA711B}" destId="{92C2B62B-A851-419A-A90E-22761F437813}" srcOrd="0" destOrd="2" presId="urn:microsoft.com/office/officeart/2005/8/layout/hList1"/>
    <dgm:cxn modelId="{EE68D52C-9C71-4985-8CFA-BA8E2A2A920C}" type="presOf" srcId="{4AD19E5E-06D0-43DE-B6BC-64594AF277EC}" destId="{C0D905D1-E4FD-43F9-A947-F75195C41FD2}" srcOrd="0" destOrd="4" presId="urn:microsoft.com/office/officeart/2005/8/layout/hList1"/>
    <dgm:cxn modelId="{E7CAA7A9-9086-481B-8E07-BCB0C5086F41}" srcId="{FA57B785-CBB3-488D-865B-6FDD47C07BF7}" destId="{730138B5-5E1B-46D0-B74F-DCF1867BD023}" srcOrd="0" destOrd="0" parTransId="{6216ABD3-480A-432D-9CAD-23E23F5DF52C}" sibTransId="{D4B4F74E-567B-4F67-BC5E-489925C63358}"/>
    <dgm:cxn modelId="{91CB48EE-502D-4BD8-808D-2E28B5BD7E13}" srcId="{F8C686A2-F43D-4443-BF17-850320795A38}" destId="{552A7B61-C20E-4EBB-B827-8EDAC5E93F46}" srcOrd="3" destOrd="0" parTransId="{ABD6614B-9506-4D2B-91E0-672B67C4FA32}" sibTransId="{58A9658F-D78B-4F64-8592-4B8B57A76DFB}"/>
    <dgm:cxn modelId="{129EBB72-DD89-4F17-91AB-A98F3BE8D229}" srcId="{51940BDE-10ED-476B-95B1-9AEB1D2DDAB5}" destId="{7648C545-B4B1-4EA6-B950-D6E93EA202D4}" srcOrd="0" destOrd="0" parTransId="{515D5FBA-8CA9-4A9C-9FB6-58EB1F0C22CA}" sibTransId="{B6ECB07F-5FC5-4EF0-9EFC-165208313BC3}"/>
    <dgm:cxn modelId="{0B4A4CF5-2A76-453B-91B9-E429348A786F}" srcId="{1CC4A117-75D9-4EF0-AEA6-427DB9E62E03}" destId="{6634A9A3-527B-41A2-8702-9B6C0316007D}" srcOrd="3" destOrd="0" parTransId="{DD4263A2-F2EE-431D-AE80-840D53707A34}" sibTransId="{EFD9A0F1-AD8B-4259-BEE3-8AE452B1EC44}"/>
    <dgm:cxn modelId="{80DD3637-53FC-4B6B-940A-9DBFCEA93370}" srcId="{6FB81CE5-B622-4C25-962F-CD1DE894D805}" destId="{62C4F869-EA76-4D12-8494-714CCD5FA220}" srcOrd="2" destOrd="0" parTransId="{00F6F549-F48C-4A7D-9825-73F26223B430}" sibTransId="{F7993C5B-18D1-4EB1-BCDA-554498994830}"/>
    <dgm:cxn modelId="{FA2DB542-BF48-4CF2-8410-9552854E878A}" srcId="{76B2C254-E924-4E75-9664-85A82B77E47F}" destId="{1CC4A117-75D9-4EF0-AEA6-427DB9E62E03}" srcOrd="1" destOrd="0" parTransId="{6A38C278-B742-40D0-B939-C339F92C5E5B}" sibTransId="{5D1C492A-73EA-4388-9B24-036C7C0C1E94}"/>
    <dgm:cxn modelId="{86CAB251-920A-4456-8D39-B54600AAE847}" srcId="{1CC4A117-75D9-4EF0-AEA6-427DB9E62E03}" destId="{7A42C104-D491-4B86-933E-E81F373920A7}" srcOrd="2" destOrd="0" parTransId="{EDF2B465-C3E7-4715-BD73-DBBD00B73765}" sibTransId="{4AEE40FF-A338-4AC4-B246-288D7C6A0B80}"/>
    <dgm:cxn modelId="{087E9287-4128-4B6E-A22C-9F777100C482}" type="presOf" srcId="{C6E63D6E-081F-4B4B-A489-44D1003D42BC}" destId="{92C2B62B-A851-419A-A90E-22761F437813}" srcOrd="0" destOrd="8" presId="urn:microsoft.com/office/officeart/2005/8/layout/hList1"/>
    <dgm:cxn modelId="{72870730-E3A3-4B61-A77A-43CA458ABA29}" srcId="{51940BDE-10ED-476B-95B1-9AEB1D2DDAB5}" destId="{64B732FA-5B0F-40A1-A3E1-FA3AB4AC3140}" srcOrd="5" destOrd="0" parTransId="{9D617203-6214-45FF-B24F-6F29A313C6D1}" sibTransId="{18B26FE8-2E90-4CD4-8C41-89AA05FEB47F}"/>
    <dgm:cxn modelId="{A859B969-AD40-4E0C-90C4-AB8E3AAE798A}" type="presOf" srcId="{E88CDFEE-6203-4BE7-AD01-C998E763624B}" destId="{9609E84E-FC13-4D43-833D-263BF1A52804}" srcOrd="0" destOrd="1" presId="urn:microsoft.com/office/officeart/2005/8/layout/hList1"/>
    <dgm:cxn modelId="{623CA1DB-95D5-43FE-AD1D-7D25DC157B17}" type="presOf" srcId="{B2A160DE-B009-488D-B875-9DAD60715648}" destId="{4B4700AE-41AC-4881-9FE4-D1AC8704D4A2}" srcOrd="0" destOrd="5" presId="urn:microsoft.com/office/officeart/2005/8/layout/hList1"/>
    <dgm:cxn modelId="{DF953D0B-3117-44E3-9866-3A63721CB77B}" srcId="{76B2C254-E924-4E75-9664-85A82B77E47F}" destId="{F8C686A2-F43D-4443-BF17-850320795A38}" srcOrd="0" destOrd="0" parTransId="{1D9C2E03-420C-4F08-A5C1-F7A16C3398D8}" sibTransId="{4E95348C-3A75-4A8E-9171-B3BF96695FA2}"/>
    <dgm:cxn modelId="{5818D748-72A1-41AE-BCEF-28996D753B1D}" srcId="{5A89B970-372E-4B51-BBC6-AF936059798A}" destId="{C15154F3-C606-4A90-8DF0-F92C8EF3CE31}" srcOrd="6" destOrd="0" parTransId="{47BDAF68-D11C-49BF-88E5-BC57D30C110A}" sibTransId="{FB3523B3-AFA4-41BC-9DB4-69B47F05647C}"/>
    <dgm:cxn modelId="{8D212BBD-533B-404A-A08F-661AB1CAF513}" type="presOf" srcId="{7648C545-B4B1-4EA6-B950-D6E93EA202D4}" destId="{C0D905D1-E4FD-43F9-A947-F75195C41FD2}" srcOrd="0" destOrd="0" presId="urn:microsoft.com/office/officeart/2005/8/layout/hList1"/>
    <dgm:cxn modelId="{0227981F-6725-4A17-993F-B8794E9A2FB2}" type="presOf" srcId="{DEA51607-A499-4827-B5C4-028F43EA5541}" destId="{390F9C9B-4F21-4958-AF7B-A523E29A5972}" srcOrd="0" destOrd="1" presId="urn:microsoft.com/office/officeart/2005/8/layout/hList1"/>
    <dgm:cxn modelId="{CF552B1E-4DCA-4145-87AC-17F6A81C0B0A}" type="presOf" srcId="{E2C8457E-F17B-4BB5-ADC5-62F14408A2C1}" destId="{390F9C9B-4F21-4958-AF7B-A523E29A5972}" srcOrd="0" destOrd="6" presId="urn:microsoft.com/office/officeart/2005/8/layout/hList1"/>
    <dgm:cxn modelId="{6ACC8AC8-9EE7-4F6D-8671-F33D4D42B0D7}" type="presOf" srcId="{62C4F869-EA76-4D12-8494-714CCD5FA220}" destId="{92C2B62B-A851-419A-A90E-22761F437813}" srcOrd="0" destOrd="12" presId="urn:microsoft.com/office/officeart/2005/8/layout/hList1"/>
    <dgm:cxn modelId="{6B97AA88-AAA7-4F0F-95F7-71B455295C5F}" srcId="{9555640B-8A94-497B-A96F-254F2B23708E}" destId="{B156E4D6-6951-4B1D-912E-236019953159}" srcOrd="3" destOrd="0" parTransId="{B321EC50-8C28-4E46-B1DB-BA0C91052E4C}" sibTransId="{234E72F7-6449-4194-BB55-14E9CF1DD109}"/>
    <dgm:cxn modelId="{AD71788E-3EC8-42E4-99BA-A9E93E23506D}" type="presOf" srcId="{9555640B-8A94-497B-A96F-254F2B23708E}" destId="{E56EFD86-9528-43FB-9DCE-FFB37EF0AA32}" srcOrd="0" destOrd="0" presId="urn:microsoft.com/office/officeart/2005/8/layout/hList1"/>
    <dgm:cxn modelId="{A805482E-0089-4D07-99C8-483380451A2A}" type="presOf" srcId="{6634A9A3-527B-41A2-8702-9B6C0316007D}" destId="{390F9C9B-4F21-4958-AF7B-A523E29A5972}" srcOrd="0" destOrd="14" presId="urn:microsoft.com/office/officeart/2005/8/layout/hList1"/>
    <dgm:cxn modelId="{EA880109-718D-405B-A256-E9968AC53DCA}" type="presOf" srcId="{76B2C254-E924-4E75-9664-85A82B77E47F}" destId="{B4CE472B-AE89-4C36-81B5-21B244EA6164}" srcOrd="0" destOrd="0" presId="urn:microsoft.com/office/officeart/2005/8/layout/hList1"/>
    <dgm:cxn modelId="{EBDC0296-23B9-4A03-A93A-BEFB1EF7F7AC}" srcId="{5A89B970-372E-4B51-BBC6-AF936059798A}" destId="{84D5AE30-B9A3-430F-9CF2-90E01109F067}" srcOrd="2" destOrd="0" parTransId="{2C8078CF-B7AA-4DA0-9A03-75C3F1CAE13B}" sibTransId="{8DDE68E7-A9B8-4A84-B3F1-2DFE262D9112}"/>
    <dgm:cxn modelId="{7F89FC09-E2E0-4FAD-8075-E2C47BC49B0D}" type="presOf" srcId="{7A42C104-D491-4B86-933E-E81F373920A7}" destId="{390F9C9B-4F21-4958-AF7B-A523E29A5972}" srcOrd="0" destOrd="13" presId="urn:microsoft.com/office/officeart/2005/8/layout/hList1"/>
    <dgm:cxn modelId="{E6B07157-A98B-4EEC-A336-D4B8039CE0CF}" srcId="{F8C686A2-F43D-4443-BF17-850320795A38}" destId="{923041C5-88FA-4F47-B6EA-00FD9C6209FD}" srcOrd="4" destOrd="0" parTransId="{32F6CB0F-562A-451B-A639-19A945A9F9B6}" sibTransId="{A674720F-478C-4D75-8DE0-FE76F65D07E3}"/>
    <dgm:cxn modelId="{1948EC86-AB40-47F1-89FB-5F3E71EDFEB7}" srcId="{BA218CE6-638B-409D-8AC1-D677830D5F79}" destId="{6FB81CE5-B622-4C25-962F-CD1DE894D805}" srcOrd="2" destOrd="0" parTransId="{EE571DC6-0BDA-4387-A731-F6F0C28FC169}" sibTransId="{E68C3409-734B-42E1-8077-2FBF58706E6C}"/>
    <dgm:cxn modelId="{BCB1DC80-F9AA-4C1E-946D-7E070C4600F4}" type="presOf" srcId="{2B26509C-C44B-4CAA-9F33-ED434B8716CF}" destId="{9609E84E-FC13-4D43-833D-263BF1A52804}" srcOrd="0" destOrd="0" presId="urn:microsoft.com/office/officeart/2005/8/layout/hList1"/>
    <dgm:cxn modelId="{6993C653-7EA1-40F3-9250-9D267257E9FF}" type="presOf" srcId="{7B1ACF1B-C728-4D8F-A891-8FCCE54CC6CA}" destId="{4B4700AE-41AC-4881-9FE4-D1AC8704D4A2}" srcOrd="0" destOrd="3" presId="urn:microsoft.com/office/officeart/2005/8/layout/hList1"/>
    <dgm:cxn modelId="{7532012D-36C4-4C08-8794-851C71CA7A6B}" srcId="{B4EDE848-B135-4B7B-9935-EE8BA239A13C}" destId="{9555640B-8A94-497B-A96F-254F2B23708E}" srcOrd="5" destOrd="0" parTransId="{FBA78D62-5CF9-48DE-953B-DFA8EB98FC5F}" sibTransId="{C360FAFA-C0CD-43B9-8331-6C114CFB733A}"/>
    <dgm:cxn modelId="{A18EF649-5EBD-45C7-BA31-09B71E75781E}" type="presOf" srcId="{4AF0C730-CA98-4C55-8345-F759E49D6445}" destId="{4B4700AE-41AC-4881-9FE4-D1AC8704D4A2}" srcOrd="0" destOrd="1" presId="urn:microsoft.com/office/officeart/2005/8/layout/hList1"/>
    <dgm:cxn modelId="{7A5CB11E-4AF0-430A-ADE8-BE3548825D3F}" srcId="{1CC4A117-75D9-4EF0-AEA6-427DB9E62E03}" destId="{775C81B2-877A-45AA-AEC5-E129DEBA0887}" srcOrd="1" destOrd="0" parTransId="{6EC4135E-1982-440A-913D-653B90D6881C}" sibTransId="{9859C3A2-51A9-4026-95A5-E374EA3E4A73}"/>
    <dgm:cxn modelId="{87CC8F5D-D79D-428F-877C-2381025EDCC7}" srcId="{730138B5-5E1B-46D0-B74F-DCF1867BD023}" destId="{7B1ACF1B-C728-4D8F-A891-8FCCE54CC6CA}" srcOrd="2" destOrd="0" parTransId="{346C2147-6333-47C2-A5E0-738CD578E33F}" sibTransId="{A0EA0E03-2602-4920-B957-235FC47324D0}"/>
    <dgm:cxn modelId="{2814F329-8F5E-4F7B-8091-F99920259F3A}" srcId="{F8C686A2-F43D-4443-BF17-850320795A38}" destId="{B9B4E2D6-F9FF-4518-87E7-F760D36410A0}" srcOrd="2" destOrd="0" parTransId="{8E8C6A32-1BEC-40A4-88A1-7DC51F1CD94B}" sibTransId="{AC6FD4A7-FFDC-49C5-A74C-3B5DCA0BD330}"/>
    <dgm:cxn modelId="{C4C2A94C-13E1-4204-A4B5-0606D43FFEC2}" type="presOf" srcId="{052EB448-7829-45DE-835C-16484D2071CE}" destId="{C0D905D1-E4FD-43F9-A947-F75195C41FD2}" srcOrd="0" destOrd="1" presId="urn:microsoft.com/office/officeart/2005/8/layout/hList1"/>
    <dgm:cxn modelId="{D8EDA2CB-2991-439A-AF9B-374C59281AD7}" type="presOf" srcId="{6FB81CE5-B622-4C25-962F-CD1DE894D805}" destId="{92C2B62B-A851-419A-A90E-22761F437813}" srcOrd="0" destOrd="9" presId="urn:microsoft.com/office/officeart/2005/8/layout/hList1"/>
    <dgm:cxn modelId="{5EBC49E2-5F08-469B-8C22-34F7FEE1B970}" srcId="{1CC4A117-75D9-4EF0-AEA6-427DB9E62E03}" destId="{D42131E3-E2B9-4846-BC48-C23A17C7FA49}" srcOrd="0" destOrd="0" parTransId="{A856223A-D22C-46E9-9665-72C41F4AE921}" sibTransId="{DA06A7A6-7EA1-4A75-9DB7-5C3B4B1D3474}"/>
    <dgm:cxn modelId="{520D7171-5FB9-4FD1-926A-D35BFDED10FF}" type="presOf" srcId="{2C5893EF-0F1B-49C2-A01A-8F9E0BDB6556}" destId="{92C2B62B-A851-419A-A90E-22761F437813}" srcOrd="0" destOrd="10" presId="urn:microsoft.com/office/officeart/2005/8/layout/hList1"/>
    <dgm:cxn modelId="{52419E04-6BC3-4209-8C59-27AE3B1CBE7B}" type="presOf" srcId="{1B30494A-99D0-43CC-99FA-9AA04E55F78A}" destId="{92C2B62B-A851-419A-A90E-22761F437813}" srcOrd="0" destOrd="5" presId="urn:microsoft.com/office/officeart/2005/8/layout/hList1"/>
    <dgm:cxn modelId="{A68B97C4-D3DB-483E-9C8C-BBD8C0E6A9E5}" srcId="{B4EDE848-B135-4B7B-9935-EE8BA239A13C}" destId="{96665F83-36D0-4FEE-81E3-A02008B4DE94}" srcOrd="1" destOrd="0" parTransId="{6F0673EC-DFB9-48A1-8BD1-7CFA44C42E1C}" sibTransId="{216BE0EE-401B-4890-8F72-A6A32CFB852F}"/>
    <dgm:cxn modelId="{87C191EA-A315-4837-BF7B-DE4900BEF586}" type="presOf" srcId="{276010E7-9D4B-4CB1-A731-6F5C1C4D5BA8}" destId="{9F33B8C6-D82E-4E78-89D2-2AEDA3469F09}" srcOrd="0" destOrd="2" presId="urn:microsoft.com/office/officeart/2005/8/layout/hList1"/>
    <dgm:cxn modelId="{3616BB66-9F16-4E37-A754-35E217F0FFF3}" srcId="{F8C686A2-F43D-4443-BF17-850320795A38}" destId="{D4F5181B-E874-4A3A-8924-07A31EF75DEA}" srcOrd="7" destOrd="0" parTransId="{903B8492-B046-49B6-B468-F057E7626276}" sibTransId="{70D82A21-41E5-445E-8159-B26BCD14A773}"/>
    <dgm:cxn modelId="{5289E5EB-144D-4844-917A-E4F4FF435DE0}" type="presOf" srcId="{96665F83-36D0-4FEE-81E3-A02008B4DE94}" destId="{2B2F58A3-E8EE-40A1-98EC-6B95DD6D260A}" srcOrd="0" destOrd="0" presId="urn:microsoft.com/office/officeart/2005/8/layout/hList1"/>
    <dgm:cxn modelId="{3B46032E-3CCD-410A-9719-7469D6A4FE7C}" type="presOf" srcId="{923041C5-88FA-4F47-B6EA-00FD9C6209FD}" destId="{390F9C9B-4F21-4958-AF7B-A523E29A5972}" srcOrd="0" destOrd="5" presId="urn:microsoft.com/office/officeart/2005/8/layout/hList1"/>
    <dgm:cxn modelId="{31EEDF54-AB11-4983-BC8C-C52D93597743}" srcId="{9555640B-8A94-497B-A96F-254F2B23708E}" destId="{D130C712-54B0-4423-AD90-73D6F800FEF6}" srcOrd="1" destOrd="0" parTransId="{61C281AB-33C1-446D-97D8-360152EA36AA}" sibTransId="{FC844A08-33C4-4B93-B828-AC008D3DD249}"/>
    <dgm:cxn modelId="{AEC39CC4-6252-4743-AE8B-6D00C4BB4603}" srcId="{B4EDE848-B135-4B7B-9935-EE8BA239A13C}" destId="{BA218CE6-638B-409D-8AC1-D677830D5F79}" srcOrd="4" destOrd="0" parTransId="{8937A705-8CC1-4C95-888C-789591B93862}" sibTransId="{1AA2FA60-1782-404A-9724-2AC970B71542}"/>
    <dgm:cxn modelId="{05EA8D2D-5793-436E-865A-AFA715D1F8CC}" type="presOf" srcId="{C7468BCD-A1D1-4A31-BAF7-51C9E8AD99D9}" destId="{4B4700AE-41AC-4881-9FE4-D1AC8704D4A2}" srcOrd="0" destOrd="4" presId="urn:microsoft.com/office/officeart/2005/8/layout/hList1"/>
    <dgm:cxn modelId="{C4263892-865E-4095-BED0-87B4A7CBFE80}" type="presOf" srcId="{9C8A182B-301F-42CE-8F1E-76981F648C83}" destId="{390F9C9B-4F21-4958-AF7B-A523E29A5972}" srcOrd="0" destOrd="9" presId="urn:microsoft.com/office/officeart/2005/8/layout/hList1"/>
    <dgm:cxn modelId="{AAFEB4CD-6343-4CE3-8D46-BBAC0B2957E4}" type="presOf" srcId="{C15154F3-C606-4A90-8DF0-F92C8EF3CE31}" destId="{92C2B62B-A851-419A-A90E-22761F437813}" srcOrd="0" destOrd="7" presId="urn:microsoft.com/office/officeart/2005/8/layout/hList1"/>
    <dgm:cxn modelId="{0E384DC3-580F-41A3-8EC5-6BC0E1F8257D}" srcId="{730138B5-5E1B-46D0-B74F-DCF1867BD023}" destId="{4AF0C730-CA98-4C55-8345-F759E49D6445}" srcOrd="0" destOrd="0" parTransId="{FDA03879-323F-4D64-ADEC-452F5CE5EA8F}" sibTransId="{E16A8607-6E7B-4AE1-BACB-89934B09E081}"/>
    <dgm:cxn modelId="{476F70FF-66A8-433F-A5B2-4523147AC5A4}" type="presOf" srcId="{C8A6A962-7902-4164-9705-1D5A8A8C24A9}" destId="{9F33B8C6-D82E-4E78-89D2-2AEDA3469F09}" srcOrd="0" destOrd="0" presId="urn:microsoft.com/office/officeart/2005/8/layout/hList1"/>
    <dgm:cxn modelId="{74399A3D-4913-4337-9BC5-59F06C515D5E}" type="presOf" srcId="{D4F5181B-E874-4A3A-8924-07A31EF75DEA}" destId="{390F9C9B-4F21-4958-AF7B-A523E29A5972}" srcOrd="0" destOrd="8" presId="urn:microsoft.com/office/officeart/2005/8/layout/hList1"/>
    <dgm:cxn modelId="{2BAD5768-0294-4503-B16D-8FC8EE9D0239}" srcId="{F8C686A2-F43D-4443-BF17-850320795A38}" destId="{D3F8129C-36D0-4FAA-8310-0B4A934B6003}" srcOrd="1" destOrd="0" parTransId="{B7E66380-FE7E-4738-9B39-48C45B8FB6F2}" sibTransId="{0CB9AA3B-F14C-4574-A890-669FE4D23BB0}"/>
    <dgm:cxn modelId="{0A6661C2-2DC7-4EB6-8620-39B4D831AE93}" srcId="{730138B5-5E1B-46D0-B74F-DCF1867BD023}" destId="{B57E8207-C044-4D18-B5B5-CD86A4F8511A}" srcOrd="1" destOrd="0" parTransId="{AC236B13-DFB5-4712-977D-12383A65AFF8}" sibTransId="{B6DE659C-5FF9-4994-9CF8-C83DFFF056FD}"/>
    <dgm:cxn modelId="{7B56BD1F-3109-425E-8B19-3BFA9646FC1E}" type="presOf" srcId="{730138B5-5E1B-46D0-B74F-DCF1867BD023}" destId="{4B4700AE-41AC-4881-9FE4-D1AC8704D4A2}" srcOrd="0" destOrd="0" presId="urn:microsoft.com/office/officeart/2005/8/layout/hList1"/>
    <dgm:cxn modelId="{26071223-EE9C-4975-A11B-C78E16F90F50}" srcId="{51940BDE-10ED-476B-95B1-9AEB1D2DDAB5}" destId="{B9C28437-1AB6-4943-963E-CD1565D8AAA0}" srcOrd="3" destOrd="0" parTransId="{90BE973D-1F0C-433E-B61D-56730E8CF2C9}" sibTransId="{B1D2761F-1097-4FE9-AAB4-AB2D6A15181E}"/>
    <dgm:cxn modelId="{648B20EC-D313-44D5-853F-1A48913B0420}" srcId="{B4EDE848-B135-4B7B-9935-EE8BA239A13C}" destId="{51940BDE-10ED-476B-95B1-9AEB1D2DDAB5}" srcOrd="3" destOrd="0" parTransId="{3E103F16-986B-4D49-BC71-05A67215BF7C}" sibTransId="{2D4DF885-D274-412A-BFB1-15D6E1550669}"/>
    <dgm:cxn modelId="{1F1AACF6-0C39-4DF9-8ECC-7665E57CAA20}" srcId="{FA57B785-CBB3-488D-865B-6FDD47C07BF7}" destId="{C7468BCD-A1D1-4A31-BAF7-51C9E8AD99D9}" srcOrd="1" destOrd="0" parTransId="{130A22C6-A515-40EB-B3B7-5957AF71B36A}" sibTransId="{EDB2940D-4AD9-4358-82A2-BCFF6434E255}"/>
    <dgm:cxn modelId="{6BD357CC-03D6-436D-AF07-E6DACB47E8A1}" type="presOf" srcId="{E88FDE48-0BDD-42D1-BDFE-FC3959868C53}" destId="{9609E84E-FC13-4D43-833D-263BF1A52804}" srcOrd="0" destOrd="2" presId="urn:microsoft.com/office/officeart/2005/8/layout/hList1"/>
    <dgm:cxn modelId="{2556D39F-8F35-4DAB-81DA-AEEF9B4BC65E}" srcId="{9555640B-8A94-497B-A96F-254F2B23708E}" destId="{C8A6A962-7902-4164-9705-1D5A8A8C24A9}" srcOrd="0" destOrd="0" parTransId="{89BAB14F-D275-4DE2-A4AD-A2C440482A2D}" sibTransId="{2A068DFF-1043-4AF6-8973-1122958A1025}"/>
    <dgm:cxn modelId="{3138607F-00C4-4C2C-8699-4B5BA3186652}" type="presOf" srcId="{84D5AE30-B9A3-430F-9CF2-90E01109F067}" destId="{92C2B62B-A851-419A-A90E-22761F437813}" srcOrd="0" destOrd="3" presId="urn:microsoft.com/office/officeart/2005/8/layout/hList1"/>
    <dgm:cxn modelId="{E9C2B1F3-18BF-4943-93C1-BBB9B645B705}" srcId="{5A89B970-372E-4B51-BBC6-AF936059798A}" destId="{5C50B03F-40D0-4B87-A5B9-CE0DAA039F9D}" srcOrd="0" destOrd="0" parTransId="{CFCCDF98-AE59-44AA-A3F7-1CFD9F49ECE3}" sibTransId="{239DCA26-D1FE-459B-B368-383E8537307E}"/>
    <dgm:cxn modelId="{0C92954F-0DE0-4EE1-8CBE-CC1EEED3777A}" srcId="{51940BDE-10ED-476B-95B1-9AEB1D2DDAB5}" destId="{052EB448-7829-45DE-835C-16484D2071CE}" srcOrd="1" destOrd="0" parTransId="{73B8716C-E1D7-4B4E-88DA-3B3F38AC6506}" sibTransId="{782A8410-1D7D-494A-9056-03C77BEF072C}"/>
    <dgm:cxn modelId="{34430127-B85B-428A-B113-270C2BB78EE3}" srcId="{F8C686A2-F43D-4443-BF17-850320795A38}" destId="{9C8A182B-301F-42CE-8F1E-76981F648C83}" srcOrd="8" destOrd="0" parTransId="{64C21CBC-B851-4C3B-B357-F9C4D78C4F4E}" sibTransId="{F047AE35-DF28-4ED2-B296-2AFEE3DA0B53}"/>
    <dgm:cxn modelId="{E2578970-6EFE-4974-9D53-19477ABF6034}" srcId="{96665F83-36D0-4FEE-81E3-A02008B4DE94}" destId="{69FED911-A415-4B49-9AB0-57ADC7873894}" srcOrd="3" destOrd="0" parTransId="{8A79A005-C168-47FA-9F90-FB624C4DFE94}" sibTransId="{EAE3FB5B-EF3D-41FC-A68F-21F312C74EA9}"/>
    <dgm:cxn modelId="{F81B76CF-B197-4255-95FB-C1DBD93D791A}" srcId="{5A89B970-372E-4B51-BBC6-AF936059798A}" destId="{1B30494A-99D0-43CC-99FA-9AA04E55F78A}" srcOrd="4" destOrd="0" parTransId="{891BB1E5-9D88-4888-B164-671B7E91C2C6}" sibTransId="{4CEBBD66-F20E-411C-BE54-62CAA298E2A7}"/>
    <dgm:cxn modelId="{ED5C7FF8-DC3A-435F-9ACA-33DA8DCCDBBE}" srcId="{96665F83-36D0-4FEE-81E3-A02008B4DE94}" destId="{E88CDFEE-6203-4BE7-AD01-C998E763624B}" srcOrd="1" destOrd="0" parTransId="{2FD88DE7-2F95-49DF-88C0-3DD02C28BD81}" sibTransId="{81FB65DC-D08A-47CD-91F4-A8566A43E61E}"/>
    <dgm:cxn modelId="{90F7E12E-FD28-485F-AD9C-FD00FD481C89}" type="presOf" srcId="{D130C712-54B0-4423-AD90-73D6F800FEF6}" destId="{9F33B8C6-D82E-4E78-89D2-2AEDA3469F09}" srcOrd="0" destOrd="1" presId="urn:microsoft.com/office/officeart/2005/8/layout/hList1"/>
    <dgm:cxn modelId="{9F857D72-342B-4D97-9F34-DA0BEB9FE32F}" srcId="{51940BDE-10ED-476B-95B1-9AEB1D2DDAB5}" destId="{4AD19E5E-06D0-43DE-B6BC-64594AF277EC}" srcOrd="4" destOrd="0" parTransId="{7A207B24-9A97-433F-95F8-E16064FB5211}" sibTransId="{2727CF76-7FFC-4C50-A739-738299B1986F}"/>
    <dgm:cxn modelId="{80AD834A-5F8F-4A11-9009-3E76002794D7}" type="presOf" srcId="{1CC4A117-75D9-4EF0-AEA6-427DB9E62E03}" destId="{390F9C9B-4F21-4958-AF7B-A523E29A5972}" srcOrd="0" destOrd="10" presId="urn:microsoft.com/office/officeart/2005/8/layout/hList1"/>
    <dgm:cxn modelId="{30AB16AC-F15C-454B-A92E-4F9B8A1257BA}" srcId="{BA218CE6-638B-409D-8AC1-D677830D5F79}" destId="{C6E63D6E-081F-4B4B-A489-44D1003D42BC}" srcOrd="1" destOrd="0" parTransId="{2CE87996-A1F8-4BB0-A0D1-334AAA5DF44E}" sibTransId="{C47E66EC-DFE7-4696-9B90-02CDFAE17E97}"/>
    <dgm:cxn modelId="{F1C8EE33-FEA8-444D-8F5A-BF904DA6D006}" type="presOf" srcId="{775C81B2-877A-45AA-AEC5-E129DEBA0887}" destId="{390F9C9B-4F21-4958-AF7B-A523E29A5972}" srcOrd="0" destOrd="12" presId="urn:microsoft.com/office/officeart/2005/8/layout/hList1"/>
    <dgm:cxn modelId="{FD998D03-4292-437E-B4E8-583BF0503462}" srcId="{F8C686A2-F43D-4443-BF17-850320795A38}" destId="{F5F3E260-E74A-4F68-AE09-6A8985DE4B9B}" srcOrd="6" destOrd="0" parTransId="{BDC70BBA-6B4C-4E33-8E81-5E3524440A94}" sibTransId="{ECF4B5F1-A205-403C-A30A-2ABFC297B918}"/>
    <dgm:cxn modelId="{DA5EC446-2CB4-4C33-B7A4-55640D713F45}" type="presOf" srcId="{B4EDE848-B135-4B7B-9935-EE8BA239A13C}" destId="{B9A8F248-09BE-4901-9F68-F7A4E1F33EC7}" srcOrd="0" destOrd="0" presId="urn:microsoft.com/office/officeart/2005/8/layout/hList1"/>
    <dgm:cxn modelId="{3C0B4CAD-5360-41BF-B5C2-11FFB7D6C5F1}" srcId="{5A89B970-372E-4B51-BBC6-AF936059798A}" destId="{FBC443C5-C76F-47D8-82FC-16DB95A12D2D}" srcOrd="3" destOrd="0" parTransId="{53554D42-C9A5-40C9-8054-59DA076EBA1B}" sibTransId="{0A71785B-8CC6-4C16-8DAD-AC269F9372F1}"/>
    <dgm:cxn modelId="{B0D6C77C-B553-4C28-B85A-D95B6AA2155E}" type="presOf" srcId="{89E77B78-91CB-467E-8D8D-C8195D296455}" destId="{92C2B62B-A851-419A-A90E-22761F437813}" srcOrd="0" destOrd="13" presId="urn:microsoft.com/office/officeart/2005/8/layout/hList1"/>
    <dgm:cxn modelId="{D4CEBA34-DC55-4EBA-8E28-A6461E04FEBF}" type="presOf" srcId="{FA57B785-CBB3-488D-865B-6FDD47C07BF7}" destId="{B2C80473-8D32-4924-94A7-048F16CB12DC}" srcOrd="0" destOrd="0" presId="urn:microsoft.com/office/officeart/2005/8/layout/hList1"/>
    <dgm:cxn modelId="{2229A9E1-2D41-423C-BD63-BB0754C9A7FC}" type="presOf" srcId="{5C50B03F-40D0-4B87-A5B9-CE0DAA039F9D}" destId="{92C2B62B-A851-419A-A90E-22761F437813}" srcOrd="0" destOrd="1" presId="urn:microsoft.com/office/officeart/2005/8/layout/hList1"/>
    <dgm:cxn modelId="{CC40BC3D-328A-443B-AE5E-D4E5E2370FD2}" srcId="{B4EDE848-B135-4B7B-9935-EE8BA239A13C}" destId="{FA57B785-CBB3-488D-865B-6FDD47C07BF7}" srcOrd="0" destOrd="0" parTransId="{1AB3F634-A26C-4048-BDC5-CD5D1D5A11EA}" sibTransId="{7B4F7D85-A556-4424-A539-F316D81DC2B9}"/>
    <dgm:cxn modelId="{D69BB023-61F6-4F0E-9E78-DDF183DC5F04}" srcId="{B4EDE848-B135-4B7B-9935-EE8BA239A13C}" destId="{76B2C254-E924-4E75-9664-85A82B77E47F}" srcOrd="2" destOrd="0" parTransId="{0E62881A-07D7-40B9-88B6-EA0D7B7FD358}" sibTransId="{4F285AE1-346B-4B0D-BF95-29D179363A25}"/>
    <dgm:cxn modelId="{D51212F4-28DA-4F2B-9C01-6C1CCB49D82F}" type="presOf" srcId="{B156E4D6-6951-4B1D-912E-236019953159}" destId="{9F33B8C6-D82E-4E78-89D2-2AEDA3469F09}" srcOrd="0" destOrd="3" presId="urn:microsoft.com/office/officeart/2005/8/layout/hList1"/>
    <dgm:cxn modelId="{B90AEAB1-3A23-4FF2-AEC0-B4318168D445}" srcId="{BA218CE6-638B-409D-8AC1-D677830D5F79}" destId="{5A89B970-372E-4B51-BBC6-AF936059798A}" srcOrd="0" destOrd="0" parTransId="{718A0122-D950-43B2-ACE5-689F0A9A6B87}" sibTransId="{2AF56176-1406-4ADA-9925-1B59BE56F267}"/>
    <dgm:cxn modelId="{04B507FF-710C-459B-8E0D-2E2C1D6F394A}" type="presOf" srcId="{D3F8129C-36D0-4FAA-8310-0B4A934B6003}" destId="{390F9C9B-4F21-4958-AF7B-A523E29A5972}" srcOrd="0" destOrd="2" presId="urn:microsoft.com/office/officeart/2005/8/layout/hList1"/>
    <dgm:cxn modelId="{E1475232-C526-4E30-956C-A632A9A6D445}" type="presOf" srcId="{51940BDE-10ED-476B-95B1-9AEB1D2DDAB5}" destId="{97FAAA5E-58BE-460C-B346-7D57C3A86573}" srcOrd="0" destOrd="0" presId="urn:microsoft.com/office/officeart/2005/8/layout/hList1"/>
    <dgm:cxn modelId="{22D5E8D7-B97F-48EA-A576-8F4DD2B596B2}" type="presOf" srcId="{27BBDCAD-03C3-4F95-A0B4-BCCB52C66F0D}" destId="{C0D905D1-E4FD-43F9-A947-F75195C41FD2}" srcOrd="0" destOrd="2" presId="urn:microsoft.com/office/officeart/2005/8/layout/hList1"/>
    <dgm:cxn modelId="{5D25DC72-8362-4049-A39F-17BEC0BC145D}" type="presOf" srcId="{B57E8207-C044-4D18-B5B5-CD86A4F8511A}" destId="{4B4700AE-41AC-4881-9FE4-D1AC8704D4A2}" srcOrd="0" destOrd="2" presId="urn:microsoft.com/office/officeart/2005/8/layout/hList1"/>
    <dgm:cxn modelId="{D2EF67F9-4710-43D1-BE36-404E05658979}" type="presOf" srcId="{BA218CE6-638B-409D-8AC1-D677830D5F79}" destId="{327D82DC-CAE3-4489-A4FD-6B45E3961F47}" srcOrd="0" destOrd="0" presId="urn:microsoft.com/office/officeart/2005/8/layout/hList1"/>
    <dgm:cxn modelId="{94073865-7A9D-46D6-AE33-34613B0FF5C0}" type="presOf" srcId="{F8C686A2-F43D-4443-BF17-850320795A38}" destId="{390F9C9B-4F21-4958-AF7B-A523E29A5972}" srcOrd="0" destOrd="0" presId="urn:microsoft.com/office/officeart/2005/8/layout/hList1"/>
    <dgm:cxn modelId="{BFF22BCF-52CD-434D-A0BD-B158D6D96D86}" type="presOf" srcId="{69FED911-A415-4B49-9AB0-57ADC7873894}" destId="{9609E84E-FC13-4D43-833D-263BF1A52804}" srcOrd="0" destOrd="3" presId="urn:microsoft.com/office/officeart/2005/8/layout/hList1"/>
    <dgm:cxn modelId="{2B4B0033-A024-4700-8930-B79C88AD40C8}" type="presOf" srcId="{B9B4E2D6-F9FF-4518-87E7-F760D36410A0}" destId="{390F9C9B-4F21-4958-AF7B-A523E29A5972}" srcOrd="0" destOrd="3" presId="urn:microsoft.com/office/officeart/2005/8/layout/hList1"/>
    <dgm:cxn modelId="{25395CD1-978F-496C-A2E8-22D72E2DF452}" type="presOf" srcId="{B9C28437-1AB6-4943-963E-CD1565D8AAA0}" destId="{C0D905D1-E4FD-43F9-A947-F75195C41FD2}" srcOrd="0" destOrd="3" presId="urn:microsoft.com/office/officeart/2005/8/layout/hList1"/>
    <dgm:cxn modelId="{D3FC7E16-B60F-4CE9-8EB4-4C7083AD9681}" type="presOf" srcId="{A3BA7389-597C-4F77-BA15-E4D8A828C53F}" destId="{92C2B62B-A851-419A-A90E-22761F437813}" srcOrd="0" destOrd="6" presId="urn:microsoft.com/office/officeart/2005/8/layout/hList1"/>
    <dgm:cxn modelId="{CD322409-EC18-474C-A6F3-9FFA7ED9D5F5}" srcId="{6FB81CE5-B622-4C25-962F-CD1DE894D805}" destId="{966C9D91-DE14-49C8-83C1-4084481AF5E0}" srcOrd="1" destOrd="0" parTransId="{1B30DA58-7577-456A-835F-9936C30ECEEE}" sibTransId="{AF18706B-3BC2-4177-A78E-EC60C1F1AC61}"/>
    <dgm:cxn modelId="{C564EC70-DA38-4A83-B5B8-690F7CE21A15}" srcId="{51940BDE-10ED-476B-95B1-9AEB1D2DDAB5}" destId="{27BBDCAD-03C3-4F95-A0B4-BCCB52C66F0D}" srcOrd="2" destOrd="0" parTransId="{3C78A206-ADA6-4D5E-A2B8-75C6EB335D40}" sibTransId="{7EC54A49-A822-4FDF-8AAB-650719400C55}"/>
    <dgm:cxn modelId="{F0B7DC5F-2242-4DE8-AAD9-8F9119E8AAF1}" srcId="{9555640B-8A94-497B-A96F-254F2B23708E}" destId="{276010E7-9D4B-4CB1-A731-6F5C1C4D5BA8}" srcOrd="2" destOrd="0" parTransId="{FA484614-FAF2-411B-9D66-38D4147AB0E1}" sibTransId="{AE2A7945-CC44-46B5-A337-78476C02ECEF}"/>
    <dgm:cxn modelId="{B8933145-BD07-43DA-819E-79CFB1EA7A34}" type="presOf" srcId="{F5F3E260-E74A-4F68-AE09-6A8985DE4B9B}" destId="{390F9C9B-4F21-4958-AF7B-A523E29A5972}" srcOrd="0" destOrd="7" presId="urn:microsoft.com/office/officeart/2005/8/layout/hList1"/>
    <dgm:cxn modelId="{F63E313C-4BE3-4F20-837F-AC2DFF4A26A0}" srcId="{6FB81CE5-B622-4C25-962F-CD1DE894D805}" destId="{2C5893EF-0F1B-49C2-A01A-8F9E0BDB6556}" srcOrd="0" destOrd="0" parTransId="{DE9FD714-D172-40F9-A05B-308D067A89E6}" sibTransId="{7BA4CF61-C2B9-4596-9ED6-3EE4BC19B5B1}"/>
    <dgm:cxn modelId="{5BA9A227-2128-4B0C-8251-E7F3CD6759BF}" type="presOf" srcId="{64B732FA-5B0F-40A1-A3E1-FA3AB4AC3140}" destId="{C0D905D1-E4FD-43F9-A947-F75195C41FD2}" srcOrd="0" destOrd="5" presId="urn:microsoft.com/office/officeart/2005/8/layout/hList1"/>
    <dgm:cxn modelId="{98DA3EA7-F3D6-46F3-B955-7386604C87CF}" srcId="{5A89B970-372E-4B51-BBC6-AF936059798A}" destId="{12CF051B-2215-4187-B79E-CD03DCBA711B}" srcOrd="1" destOrd="0" parTransId="{09F46B52-2AEE-4B13-98BB-DE678CA7620F}" sibTransId="{EBB3F796-6BD2-48BD-9E86-C4EB94054F27}"/>
    <dgm:cxn modelId="{6E45A564-0F9B-4CB0-AE83-270DF41277C5}" type="presOf" srcId="{966C9D91-DE14-49C8-83C1-4084481AF5E0}" destId="{92C2B62B-A851-419A-A90E-22761F437813}" srcOrd="0" destOrd="11" presId="urn:microsoft.com/office/officeart/2005/8/layout/hList1"/>
    <dgm:cxn modelId="{AB86B715-ACAD-4E18-8061-31F198CE732F}" srcId="{6FB81CE5-B622-4C25-962F-CD1DE894D805}" destId="{89E77B78-91CB-467E-8D8D-C8195D296455}" srcOrd="3" destOrd="0" parTransId="{26EE6755-0A22-498D-A6FA-AA41B6E52DF7}" sibTransId="{A2DE8329-F752-4D99-A7A2-D5DBB2E35CCE}"/>
    <dgm:cxn modelId="{4A43E652-6F15-435B-996B-3D5EDAC4A201}" srcId="{FA57B785-CBB3-488D-865B-6FDD47C07BF7}" destId="{B2A160DE-B009-488D-B875-9DAD60715648}" srcOrd="2" destOrd="0" parTransId="{041BBC04-0C14-4518-9775-5FC7CAD990AA}" sibTransId="{45F9599C-7D4B-43A2-BC78-F7F97B44A40E}"/>
    <dgm:cxn modelId="{87C4DE1F-8842-470E-B2AE-260468B0FA14}" srcId="{96665F83-36D0-4FEE-81E3-A02008B4DE94}" destId="{2B26509C-C44B-4CAA-9F33-ED434B8716CF}" srcOrd="0" destOrd="0" parTransId="{A3DB6DE0-9BF5-4F31-A400-3A6E17825D04}" sibTransId="{AA7A06D6-4626-4F3F-AA8D-3553B90BFF49}"/>
    <dgm:cxn modelId="{C1310E80-4E65-4578-825E-7691D9B26DCD}" srcId="{96665F83-36D0-4FEE-81E3-A02008B4DE94}" destId="{E88FDE48-0BDD-42D1-BDFE-FC3959868C53}" srcOrd="2" destOrd="0" parTransId="{38A82110-DF01-4F57-AB73-A92D71B2704D}" sibTransId="{EEE0E76F-E645-490F-94AB-4970DC0A8E80}"/>
    <dgm:cxn modelId="{D03A0FE4-B9B6-4326-8F4E-9816F01C9B7B}" type="presParOf" srcId="{B9A8F248-09BE-4901-9F68-F7A4E1F33EC7}" destId="{75C12F11-591C-4A9C-B8EF-1C181A713630}" srcOrd="0" destOrd="0" presId="urn:microsoft.com/office/officeart/2005/8/layout/hList1"/>
    <dgm:cxn modelId="{11A0BE9D-3595-419D-8586-C099C93A3C96}" type="presParOf" srcId="{75C12F11-591C-4A9C-B8EF-1C181A713630}" destId="{B2C80473-8D32-4924-94A7-048F16CB12DC}" srcOrd="0" destOrd="0" presId="urn:microsoft.com/office/officeart/2005/8/layout/hList1"/>
    <dgm:cxn modelId="{6212D07C-AB53-408C-A5BE-9C876FF05E4F}" type="presParOf" srcId="{75C12F11-591C-4A9C-B8EF-1C181A713630}" destId="{4B4700AE-41AC-4881-9FE4-D1AC8704D4A2}" srcOrd="1" destOrd="0" presId="urn:microsoft.com/office/officeart/2005/8/layout/hList1"/>
    <dgm:cxn modelId="{2744904D-E4FF-42A3-9B69-C8B957672E71}" type="presParOf" srcId="{B9A8F248-09BE-4901-9F68-F7A4E1F33EC7}" destId="{B0857C1D-7135-4AA5-9B2D-BE4F28DE4AA5}" srcOrd="1" destOrd="0" presId="urn:microsoft.com/office/officeart/2005/8/layout/hList1"/>
    <dgm:cxn modelId="{6C3D2166-43CD-4418-A819-465956E6AAAD}" type="presParOf" srcId="{B9A8F248-09BE-4901-9F68-F7A4E1F33EC7}" destId="{35255E57-42E8-45DC-99E3-24CF1C25ACC6}" srcOrd="2" destOrd="0" presId="urn:microsoft.com/office/officeart/2005/8/layout/hList1"/>
    <dgm:cxn modelId="{E1D543A3-4272-4107-B592-665261FB46A7}" type="presParOf" srcId="{35255E57-42E8-45DC-99E3-24CF1C25ACC6}" destId="{2B2F58A3-E8EE-40A1-98EC-6B95DD6D260A}" srcOrd="0" destOrd="0" presId="urn:microsoft.com/office/officeart/2005/8/layout/hList1"/>
    <dgm:cxn modelId="{1716FD7D-1077-476C-8071-028F1C18F0E1}" type="presParOf" srcId="{35255E57-42E8-45DC-99E3-24CF1C25ACC6}" destId="{9609E84E-FC13-4D43-833D-263BF1A52804}" srcOrd="1" destOrd="0" presId="urn:microsoft.com/office/officeart/2005/8/layout/hList1"/>
    <dgm:cxn modelId="{4CC974E2-362B-4CE2-97AB-D9E04EB777E8}" type="presParOf" srcId="{B9A8F248-09BE-4901-9F68-F7A4E1F33EC7}" destId="{D3695857-CD31-4CF0-9CD8-163029864383}" srcOrd="3" destOrd="0" presId="urn:microsoft.com/office/officeart/2005/8/layout/hList1"/>
    <dgm:cxn modelId="{27B7832F-0921-4361-9449-5C1C5342C877}" type="presParOf" srcId="{B9A8F248-09BE-4901-9F68-F7A4E1F33EC7}" destId="{CD5260A5-DFDC-44E3-AA36-4F7AF1A1A5FA}" srcOrd="4" destOrd="0" presId="urn:microsoft.com/office/officeart/2005/8/layout/hList1"/>
    <dgm:cxn modelId="{AB9A024B-BE0C-43DA-A495-660B2B676C38}" type="presParOf" srcId="{CD5260A5-DFDC-44E3-AA36-4F7AF1A1A5FA}" destId="{B4CE472B-AE89-4C36-81B5-21B244EA6164}" srcOrd="0" destOrd="0" presId="urn:microsoft.com/office/officeart/2005/8/layout/hList1"/>
    <dgm:cxn modelId="{7D6F6107-5C94-448B-9F50-9720AF4A7112}" type="presParOf" srcId="{CD5260A5-DFDC-44E3-AA36-4F7AF1A1A5FA}" destId="{390F9C9B-4F21-4958-AF7B-A523E29A5972}" srcOrd="1" destOrd="0" presId="urn:microsoft.com/office/officeart/2005/8/layout/hList1"/>
    <dgm:cxn modelId="{7210FA15-12A1-429B-AFD0-8D3F7477F16B}" type="presParOf" srcId="{B9A8F248-09BE-4901-9F68-F7A4E1F33EC7}" destId="{E8ECAB3D-BD58-45B3-A4E5-B0C96517459F}" srcOrd="5" destOrd="0" presId="urn:microsoft.com/office/officeart/2005/8/layout/hList1"/>
    <dgm:cxn modelId="{6B32BA79-F8BF-4321-AAD3-F0881F3639CA}" type="presParOf" srcId="{B9A8F248-09BE-4901-9F68-F7A4E1F33EC7}" destId="{94F4DD52-2F9F-47A0-9623-072A970DAEDA}" srcOrd="6" destOrd="0" presId="urn:microsoft.com/office/officeart/2005/8/layout/hList1"/>
    <dgm:cxn modelId="{A0815BA2-5E7B-46DB-9E4E-81FA0FE41996}" type="presParOf" srcId="{94F4DD52-2F9F-47A0-9623-072A970DAEDA}" destId="{97FAAA5E-58BE-460C-B346-7D57C3A86573}" srcOrd="0" destOrd="0" presId="urn:microsoft.com/office/officeart/2005/8/layout/hList1"/>
    <dgm:cxn modelId="{E2E49642-84DD-47D8-87C0-CC6C8D452D5C}" type="presParOf" srcId="{94F4DD52-2F9F-47A0-9623-072A970DAEDA}" destId="{C0D905D1-E4FD-43F9-A947-F75195C41FD2}" srcOrd="1" destOrd="0" presId="urn:microsoft.com/office/officeart/2005/8/layout/hList1"/>
    <dgm:cxn modelId="{1CA24FE4-D2E1-4902-A0BE-80574FE46EE1}" type="presParOf" srcId="{B9A8F248-09BE-4901-9F68-F7A4E1F33EC7}" destId="{CDB97A39-B93E-46D8-AB34-E96D361F02E1}" srcOrd="7" destOrd="0" presId="urn:microsoft.com/office/officeart/2005/8/layout/hList1"/>
    <dgm:cxn modelId="{FBA1E14A-5231-4BAC-B26F-C05124FD8569}" type="presParOf" srcId="{B9A8F248-09BE-4901-9F68-F7A4E1F33EC7}" destId="{2AB1038C-F4D8-4390-8ACE-18D169E02DD6}" srcOrd="8" destOrd="0" presId="urn:microsoft.com/office/officeart/2005/8/layout/hList1"/>
    <dgm:cxn modelId="{5B795BBA-B2AD-416F-BAFA-E646B072E42E}" type="presParOf" srcId="{2AB1038C-F4D8-4390-8ACE-18D169E02DD6}" destId="{327D82DC-CAE3-4489-A4FD-6B45E3961F47}" srcOrd="0" destOrd="0" presId="urn:microsoft.com/office/officeart/2005/8/layout/hList1"/>
    <dgm:cxn modelId="{8613DCB4-3935-49F5-A19C-D579432575C2}" type="presParOf" srcId="{2AB1038C-F4D8-4390-8ACE-18D169E02DD6}" destId="{92C2B62B-A851-419A-A90E-22761F437813}" srcOrd="1" destOrd="0" presId="urn:microsoft.com/office/officeart/2005/8/layout/hList1"/>
    <dgm:cxn modelId="{B82E00E3-C292-40F2-9E44-5E850E213A10}" type="presParOf" srcId="{B9A8F248-09BE-4901-9F68-F7A4E1F33EC7}" destId="{3291824B-66BD-42BA-97CD-DC0A63958DBC}" srcOrd="9" destOrd="0" presId="urn:microsoft.com/office/officeart/2005/8/layout/hList1"/>
    <dgm:cxn modelId="{74A9B90E-1EA8-4039-AD29-E0E6505E070F}" type="presParOf" srcId="{B9A8F248-09BE-4901-9F68-F7A4E1F33EC7}" destId="{34D437D0-D7F0-4350-9F65-296C0FDDE02F}" srcOrd="10" destOrd="0" presId="urn:microsoft.com/office/officeart/2005/8/layout/hList1"/>
    <dgm:cxn modelId="{9838B3C8-26E9-492C-9763-8DBADD817874}" type="presParOf" srcId="{34D437D0-D7F0-4350-9F65-296C0FDDE02F}" destId="{E56EFD86-9528-43FB-9DCE-FFB37EF0AA32}" srcOrd="0" destOrd="0" presId="urn:microsoft.com/office/officeart/2005/8/layout/hList1"/>
    <dgm:cxn modelId="{770A361C-8CE5-4323-A73A-C56243DBCD2F}" type="presParOf" srcId="{34D437D0-D7F0-4350-9F65-296C0FDDE02F}" destId="{9F33B8C6-D82E-4E78-89D2-2AEDA3469F0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808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zh-TW" altLang="en-US" sz="2600" kern="1200" dirty="0" smtClean="0"/>
            <a:t>主題名稱 </a:t>
          </a:r>
          <a:r>
            <a:rPr lang="en-US" altLang="zh-TW" sz="2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Kilimanjaro</a:t>
          </a:r>
          <a:endParaRPr lang="en-US" sz="2600" kern="1200" dirty="0"/>
        </a:p>
      </dsp:txBody>
      <dsp:txXfrm>
        <a:off x="808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lvl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/>
            <a:t>01</a:t>
          </a:r>
          <a:endParaRPr lang="en-US" sz="6600" kern="1200" dirty="0"/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38853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zh-TW" altLang="en-US" sz="2600" kern="1200" dirty="0" smtClean="0"/>
            <a:t>線上咖啡專賣店</a:t>
          </a:r>
          <a:endParaRPr lang="en-US" sz="2600" kern="1200" dirty="0"/>
        </a:p>
      </dsp:txBody>
      <dsp:txXfrm>
        <a:off x="3538853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lvl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/>
            <a:t>02</a:t>
          </a:r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6898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altLang="zh-TW" sz="2600" kern="1200" dirty="0" smtClean="0"/>
            <a:t>ADMIN</a:t>
          </a:r>
          <a:r>
            <a:rPr lang="zh-TW" altLang="en-US" sz="2600" kern="1200" dirty="0" smtClean="0"/>
            <a:t> </a:t>
          </a:r>
          <a:endParaRPr lang="en-US" altLang="zh-TW" sz="2600" kern="1200" dirty="0" smtClean="0"/>
        </a:p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zh-TW" altLang="en-US" sz="2600" kern="1200" dirty="0" smtClean="0"/>
            <a:t>廠商後臺管理</a:t>
          </a:r>
          <a:endParaRPr lang="en-US" sz="2600" kern="1200" dirty="0"/>
        </a:p>
      </dsp:txBody>
      <dsp:txXfrm>
        <a:off x="7076898" y="1485900"/>
        <a:ext cx="3275967" cy="2228850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lvl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C80473-8D32-4924-94A7-048F16CB12DC}">
      <dsp:nvSpPr>
        <dsp:cNvPr id="0" name=""/>
        <dsp:cNvSpPr/>
      </dsp:nvSpPr>
      <dsp:spPr>
        <a:xfrm>
          <a:off x="3199" y="192228"/>
          <a:ext cx="1700140" cy="3168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會員管理</a:t>
          </a:r>
          <a:endParaRPr lang="zh-TW" alt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199" y="192228"/>
        <a:ext cx="1700140" cy="316800"/>
      </dsp:txXfrm>
    </dsp:sp>
    <dsp:sp modelId="{4B4700AE-41AC-4881-9FE4-D1AC8704D4A2}">
      <dsp:nvSpPr>
        <dsp:cNvPr id="0" name=""/>
        <dsp:cNvSpPr/>
      </dsp:nvSpPr>
      <dsp:spPr>
        <a:xfrm>
          <a:off x="3199" y="509028"/>
          <a:ext cx="1700140" cy="394422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zh-TW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Bootstrap modal:</a:t>
          </a:r>
          <a:endParaRPr lang="zh-TW" alt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修改</a:t>
          </a:r>
          <a:endParaRPr lang="zh-TW" alt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新增</a:t>
          </a:r>
          <a:endParaRPr kumimoji="1" lang="en-US" altLang="zh-TW" sz="1100" kern="12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kumimoji="1" lang="en-US" altLang="zh-TW" sz="1100" kern="12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密碼管理</a:t>
          </a:r>
          <a:endParaRPr lang="zh-TW" alt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欄位檢查</a:t>
          </a:r>
          <a:endParaRPr kumimoji="1" lang="zh-TW" alt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199" y="509028"/>
        <a:ext cx="1700140" cy="3944221"/>
      </dsp:txXfrm>
    </dsp:sp>
    <dsp:sp modelId="{2B2F58A3-E8EE-40A1-98EC-6B95DD6D260A}">
      <dsp:nvSpPr>
        <dsp:cNvPr id="0" name=""/>
        <dsp:cNvSpPr/>
      </dsp:nvSpPr>
      <dsp:spPr>
        <a:xfrm>
          <a:off x="1941360" y="192228"/>
          <a:ext cx="1700140" cy="316800"/>
        </a:xfrm>
        <a:prstGeom prst="rect">
          <a:avLst/>
        </a:prstGeom>
        <a:solidFill>
          <a:schemeClr val="accent4">
            <a:hueOff val="167973"/>
            <a:satOff val="-9129"/>
            <a:lumOff val="1686"/>
            <a:alphaOff val="0"/>
          </a:schemeClr>
        </a:solidFill>
        <a:ln w="15875" cap="rnd" cmpd="sng" algn="ctr">
          <a:solidFill>
            <a:schemeClr val="accent4">
              <a:hueOff val="167973"/>
              <a:satOff val="-9129"/>
              <a:lumOff val="1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廠商管理</a:t>
          </a:r>
          <a:endParaRPr lang="zh-TW" alt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41360" y="192228"/>
        <a:ext cx="1700140" cy="316800"/>
      </dsp:txXfrm>
    </dsp:sp>
    <dsp:sp modelId="{9609E84E-FC13-4D43-833D-263BF1A52804}">
      <dsp:nvSpPr>
        <dsp:cNvPr id="0" name=""/>
        <dsp:cNvSpPr/>
      </dsp:nvSpPr>
      <dsp:spPr>
        <a:xfrm>
          <a:off x="1941360" y="509028"/>
          <a:ext cx="1700140" cy="3944221"/>
        </a:xfrm>
        <a:prstGeom prst="rect">
          <a:avLst/>
        </a:prstGeom>
        <a:solidFill>
          <a:schemeClr val="accent4">
            <a:tint val="40000"/>
            <a:alpha val="90000"/>
            <a:hueOff val="270698"/>
            <a:satOff val="-4999"/>
            <a:lumOff val="-12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270698"/>
              <a:satOff val="-4999"/>
              <a:lumOff val="-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新增</a:t>
          </a:r>
          <a:endParaRPr lang="zh-TW" alt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修改</a:t>
          </a:r>
          <a:endParaRPr kumimoji="1" lang="en-US" altLang="zh-TW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刪除</a:t>
          </a:r>
          <a:endParaRPr kumimoji="1" lang="en-US" altLang="zh-TW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多個刪除</a:t>
          </a:r>
          <a:endParaRPr kumimoji="1" lang="zh-TW" alt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41360" y="509028"/>
        <a:ext cx="1700140" cy="3944221"/>
      </dsp:txXfrm>
    </dsp:sp>
    <dsp:sp modelId="{B4CE472B-AE89-4C36-81B5-21B244EA6164}">
      <dsp:nvSpPr>
        <dsp:cNvPr id="0" name=""/>
        <dsp:cNvSpPr/>
      </dsp:nvSpPr>
      <dsp:spPr>
        <a:xfrm>
          <a:off x="3879520" y="192228"/>
          <a:ext cx="1700140" cy="316800"/>
        </a:xfrm>
        <a:prstGeom prst="rect">
          <a:avLst/>
        </a:prstGeom>
        <a:solidFill>
          <a:schemeClr val="accent4">
            <a:hueOff val="335946"/>
            <a:satOff val="-18259"/>
            <a:lumOff val="3373"/>
            <a:alphaOff val="0"/>
          </a:schemeClr>
        </a:solidFill>
        <a:ln w="15875" cap="rnd" cmpd="sng" algn="ctr">
          <a:solidFill>
            <a:schemeClr val="accent4">
              <a:hueOff val="335946"/>
              <a:satOff val="-18259"/>
              <a:lumOff val="3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廠商自訂</a:t>
          </a:r>
          <a:endParaRPr kumimoji="1" lang="zh-TW" alt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79520" y="192228"/>
        <a:ext cx="1700140" cy="316800"/>
      </dsp:txXfrm>
    </dsp:sp>
    <dsp:sp modelId="{390F9C9B-4F21-4958-AF7B-A523E29A5972}">
      <dsp:nvSpPr>
        <dsp:cNvPr id="0" name=""/>
        <dsp:cNvSpPr/>
      </dsp:nvSpPr>
      <dsp:spPr>
        <a:xfrm>
          <a:off x="3879520" y="509028"/>
          <a:ext cx="1700140" cy="3944221"/>
        </a:xfrm>
        <a:prstGeom prst="rect">
          <a:avLst/>
        </a:prstGeom>
        <a:solidFill>
          <a:schemeClr val="accent4">
            <a:tint val="40000"/>
            <a:alpha val="90000"/>
            <a:hueOff val="541396"/>
            <a:satOff val="-9998"/>
            <a:lumOff val="-24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541396"/>
              <a:satOff val="-9998"/>
              <a:lumOff val="-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註冊功能</a:t>
          </a:r>
          <a:endParaRPr kumimoji="1" lang="zh-TW" alt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賣家</a:t>
          </a:r>
          <a:r>
            <a:rPr lang="en-US" altLang="zh-TW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廠商</a:t>
          </a:r>
          <a:r>
            <a:rPr lang="en-US" altLang="zh-TW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註冊</a:t>
          </a:r>
          <a:endParaRPr kumimoji="1" lang="zh-TW" alt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必填欄位</a:t>
          </a:r>
          <a:endParaRPr kumimoji="1" lang="zh-TW" alt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欄位限制</a:t>
          </a:r>
          <a:endParaRPr kumimoji="1" lang="zh-TW" alt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產品管理</a:t>
          </a:r>
          <a:endParaRPr lang="zh-TW" alt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CRUD</a:t>
          </a: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處理</a:t>
          </a:r>
          <a:endParaRPr lang="zh-TW" alt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批次刪除</a:t>
          </a:r>
          <a:endParaRPr lang="zh-TW" alt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匯出匯入</a:t>
          </a:r>
          <a:endParaRPr lang="zh-TW" alt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頁面檢視、排序</a:t>
          </a:r>
          <a:endParaRPr 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修改資料功能</a:t>
          </a:r>
          <a:endParaRPr 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帳號鎖定</a:t>
          </a:r>
          <a:endParaRPr 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選擇性修改</a:t>
          </a:r>
          <a:endParaRPr lang="en-US" altLang="zh-TW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必填欄位</a:t>
          </a:r>
          <a:endParaRPr lang="en-US" altLang="zh-TW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欄位限制</a:t>
          </a:r>
          <a:endParaRPr lang="zh-TW" alt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79520" y="509028"/>
        <a:ext cx="1700140" cy="3944221"/>
      </dsp:txXfrm>
    </dsp:sp>
    <dsp:sp modelId="{97FAAA5E-58BE-460C-B346-7D57C3A86573}">
      <dsp:nvSpPr>
        <dsp:cNvPr id="0" name=""/>
        <dsp:cNvSpPr/>
      </dsp:nvSpPr>
      <dsp:spPr>
        <a:xfrm>
          <a:off x="5817681" y="192228"/>
          <a:ext cx="1700140" cy="316800"/>
        </a:xfrm>
        <a:prstGeom prst="rect">
          <a:avLst/>
        </a:prstGeom>
        <a:solidFill>
          <a:schemeClr val="accent4">
            <a:hueOff val="503919"/>
            <a:satOff val="-27388"/>
            <a:lumOff val="5059"/>
            <a:alphaOff val="0"/>
          </a:schemeClr>
        </a:solidFill>
        <a:ln w="15875" cap="rnd" cmpd="sng" algn="ctr">
          <a:solidFill>
            <a:schemeClr val="accent4">
              <a:hueOff val="503919"/>
              <a:satOff val="-27388"/>
              <a:lumOff val="5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優惠活動與細節管理</a:t>
          </a:r>
          <a:endParaRPr lang="zh-TW" alt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17681" y="192228"/>
        <a:ext cx="1700140" cy="316800"/>
      </dsp:txXfrm>
    </dsp:sp>
    <dsp:sp modelId="{C0D905D1-E4FD-43F9-A947-F75195C41FD2}">
      <dsp:nvSpPr>
        <dsp:cNvPr id="0" name=""/>
        <dsp:cNvSpPr/>
      </dsp:nvSpPr>
      <dsp:spPr>
        <a:xfrm>
          <a:off x="5817681" y="509028"/>
          <a:ext cx="1700140" cy="3944221"/>
        </a:xfrm>
        <a:prstGeom prst="rect">
          <a:avLst/>
        </a:prstGeom>
        <a:solidFill>
          <a:schemeClr val="accent4">
            <a:tint val="40000"/>
            <a:alpha val="90000"/>
            <a:hueOff val="812094"/>
            <a:satOff val="-14996"/>
            <a:lumOff val="-37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812094"/>
              <a:satOff val="-14996"/>
              <a:lumOff val="-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新增</a:t>
          </a:r>
          <a:endParaRPr lang="zh-TW" alt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修改</a:t>
          </a:r>
          <a:endParaRPr lang="en-US" altLang="zh-TW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刪除</a:t>
          </a:r>
          <a:endParaRPr lang="en-US" altLang="zh-TW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多個刪除</a:t>
          </a:r>
          <a:endParaRPr lang="en-US" altLang="zh-TW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搜尋</a:t>
          </a:r>
          <a:endParaRPr lang="en-US" altLang="zh-TW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TW" alt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17681" y="509028"/>
        <a:ext cx="1700140" cy="3944221"/>
      </dsp:txXfrm>
    </dsp:sp>
    <dsp:sp modelId="{327D82DC-CAE3-4489-A4FD-6B45E3961F47}">
      <dsp:nvSpPr>
        <dsp:cNvPr id="0" name=""/>
        <dsp:cNvSpPr/>
      </dsp:nvSpPr>
      <dsp:spPr>
        <a:xfrm>
          <a:off x="7755841" y="192228"/>
          <a:ext cx="1700140" cy="316800"/>
        </a:xfrm>
        <a:prstGeom prst="rect">
          <a:avLst/>
        </a:prstGeom>
        <a:solidFill>
          <a:schemeClr val="accent4">
            <a:hueOff val="671892"/>
            <a:satOff val="-36518"/>
            <a:lumOff val="6746"/>
            <a:alphaOff val="0"/>
          </a:schemeClr>
        </a:solidFill>
        <a:ln w="15875" cap="rnd" cmpd="sng" algn="ctr">
          <a:solidFill>
            <a:schemeClr val="accent4">
              <a:hueOff val="671892"/>
              <a:satOff val="-36518"/>
              <a:lumOff val="67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訂單</a:t>
          </a:r>
          <a:endParaRPr 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755841" y="192228"/>
        <a:ext cx="1700140" cy="316800"/>
      </dsp:txXfrm>
    </dsp:sp>
    <dsp:sp modelId="{92C2B62B-A851-419A-A90E-22761F437813}">
      <dsp:nvSpPr>
        <dsp:cNvPr id="0" name=""/>
        <dsp:cNvSpPr/>
      </dsp:nvSpPr>
      <dsp:spPr>
        <a:xfrm>
          <a:off x="7755841" y="509028"/>
          <a:ext cx="1700140" cy="3944221"/>
        </a:xfrm>
        <a:prstGeom prst="rect">
          <a:avLst/>
        </a:prstGeom>
        <a:solidFill>
          <a:schemeClr val="accent4">
            <a:tint val="40000"/>
            <a:alpha val="90000"/>
            <a:hueOff val="1082792"/>
            <a:satOff val="-19995"/>
            <a:lumOff val="-49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1082792"/>
              <a:satOff val="-19995"/>
              <a:lumOff val="-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訂單管理 </a:t>
          </a:r>
          <a:endParaRPr 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新增</a:t>
          </a:r>
          <a:endParaRPr 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修改</a:t>
          </a:r>
          <a:endParaRPr lang="en-US" altLang="zh-TW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刪除</a:t>
          </a:r>
          <a:endParaRPr lang="en-US" altLang="zh-TW" sz="1100" kern="12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多筆刪除</a:t>
          </a:r>
          <a:endParaRPr lang="en-US" altLang="zh-TW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編輯</a:t>
          </a:r>
          <a:endParaRPr lang="en-US" altLang="zh-TW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訂單細節</a:t>
          </a:r>
          <a:endParaRPr lang="en-US" altLang="zh-TW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僅供查看 不提供新增 修改 刪除 </a:t>
          </a:r>
          <a:r>
            <a:rPr lang="en-US" altLang="zh-TW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en-US" altLang="zh-TW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altLang="zh-TW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訂單細節</a:t>
          </a:r>
          <a:endParaRPr lang="en-US" altLang="zh-TW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新增</a:t>
          </a:r>
          <a:endParaRPr lang="en-US" altLang="zh-TW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修改</a:t>
          </a:r>
          <a:endParaRPr lang="en-US" altLang="zh-TW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刪除</a:t>
          </a:r>
          <a:endParaRPr lang="en-US" altLang="zh-TW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編輯</a:t>
          </a:r>
          <a:endParaRPr lang="en-US" altLang="zh-TW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755841" y="509028"/>
        <a:ext cx="1700140" cy="3944221"/>
      </dsp:txXfrm>
    </dsp:sp>
    <dsp:sp modelId="{E56EFD86-9528-43FB-9DCE-FFB37EF0AA32}">
      <dsp:nvSpPr>
        <dsp:cNvPr id="0" name=""/>
        <dsp:cNvSpPr/>
      </dsp:nvSpPr>
      <dsp:spPr>
        <a:xfrm>
          <a:off x="9694002" y="192228"/>
          <a:ext cx="1700140" cy="316800"/>
        </a:xfrm>
        <a:prstGeom prst="rect">
          <a:avLst/>
        </a:prstGeom>
        <a:solidFill>
          <a:schemeClr val="accent4">
            <a:hueOff val="839865"/>
            <a:satOff val="-45647"/>
            <a:lumOff val="8432"/>
            <a:alphaOff val="0"/>
          </a:schemeClr>
        </a:solidFill>
        <a:ln w="15875" cap="rnd" cmpd="sng" algn="ctr">
          <a:solidFill>
            <a:schemeClr val="accent4">
              <a:hueOff val="839865"/>
              <a:satOff val="-45647"/>
              <a:lumOff val="8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產品管理</a:t>
          </a:r>
          <a:endParaRPr lang="en-US" altLang="zh-TW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694002" y="192228"/>
        <a:ext cx="1700140" cy="316800"/>
      </dsp:txXfrm>
    </dsp:sp>
    <dsp:sp modelId="{9F33B8C6-D82E-4E78-89D2-2AEDA3469F09}">
      <dsp:nvSpPr>
        <dsp:cNvPr id="0" name=""/>
        <dsp:cNvSpPr/>
      </dsp:nvSpPr>
      <dsp:spPr>
        <a:xfrm>
          <a:off x="9694002" y="509028"/>
          <a:ext cx="1700140" cy="3944221"/>
        </a:xfrm>
        <a:prstGeom prst="rect">
          <a:avLst/>
        </a:prstGeom>
        <a:solidFill>
          <a:schemeClr val="accent4">
            <a:tint val="40000"/>
            <a:alpha val="90000"/>
            <a:hueOff val="1353490"/>
            <a:satOff val="-24994"/>
            <a:lumOff val="-61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1353490"/>
              <a:satOff val="-24994"/>
              <a:lumOff val="-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CRUD</a:t>
          </a: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處理</a:t>
          </a:r>
          <a:endParaRPr lang="zh-TW" alt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批次刪除</a:t>
          </a:r>
          <a:endParaRPr lang="zh-TW" alt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匯出匯入</a:t>
          </a:r>
          <a:endParaRPr lang="zh-TW" alt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頁面檢視、排序</a:t>
          </a:r>
          <a:endParaRPr lang="en-US" sz="11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694002" y="509028"/>
        <a:ext cx="1700140" cy="39442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=""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altLang="zh-TW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Kilimanjaro</a:t>
            </a:r>
            <a:r>
              <a:rPr lang="en-US" altLang="zh-TW" sz="7200" b="1" dirty="0"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sz="7200" b="1" dirty="0"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7200" b="1" dirty="0"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rPr>
              <a:t>小專後台設計分組報告</a:t>
            </a:r>
            <a:endParaRPr lang="en-US" sz="7200" b="1" dirty="0"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r>
              <a:rPr lang="en-US" sz="2800" dirty="0"/>
              <a:t>MFEE06 </a:t>
            </a:r>
            <a:r>
              <a:rPr lang="zh-TW" altLang="en-US" sz="2800" dirty="0"/>
              <a:t>台北</a:t>
            </a:r>
            <a:endParaRPr lang="en-US" altLang="zh-TW" sz="2800" dirty="0"/>
          </a:p>
          <a:p>
            <a:r>
              <a:rPr lang="zh-TW" altLang="en-US" sz="2800" dirty="0"/>
              <a:t>成員：李昱、趙逢璽、林柏澈、鄭詠央、謝昊容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主題 </a:t>
            </a:r>
            <a:r>
              <a:rPr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Kilimanjaro</a:t>
            </a:r>
            <a:endParaRPr lang="en-US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2685722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報告項目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788717"/>
              </p:ext>
            </p:extLst>
          </p:nvPr>
        </p:nvGraphicFramePr>
        <p:xfrm>
          <a:off x="391886" y="1967593"/>
          <a:ext cx="11397343" cy="4645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525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3359" y="2781300"/>
            <a:ext cx="10353762" cy="1257300"/>
          </a:xfrm>
        </p:spPr>
        <p:txBody>
          <a:bodyPr/>
          <a:lstStyle/>
          <a:p>
            <a:r>
              <a:rPr lang="zh-TW" altLang="en-US" dirty="0" smtClean="0"/>
              <a:t>感謝聆聽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98529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{85846B5A-796E-49CE-9046-D2C3550AF71A}tf12214701</Template>
  <TotalTime>0</TotalTime>
  <Words>157</Words>
  <Application>Microsoft Office PowerPoint</Application>
  <PresentationFormat>寬螢幕</PresentationFormat>
  <Paragraphs>64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9" baseType="lpstr">
      <vt:lpstr>微軟正黑體</vt:lpstr>
      <vt:lpstr>Goudy Old Style</vt:lpstr>
      <vt:lpstr>Trebuchet MS</vt:lpstr>
      <vt:lpstr>Wingdings 2</vt:lpstr>
      <vt:lpstr>SlateVTI</vt:lpstr>
      <vt:lpstr>Kilimanjaro 小專後台設計分組報告</vt:lpstr>
      <vt:lpstr>主題 Kilimanjaro</vt:lpstr>
      <vt:lpstr>報告項目</vt:lpstr>
      <vt:lpstr>感謝聆聽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2020-03-07T05:34:49Z</dcterms:created>
  <dcterms:modified xsi:type="dcterms:W3CDTF">2020-03-09T02:50:26Z</dcterms:modified>
</cp:coreProperties>
</file>